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78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5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62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25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12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33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754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59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55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76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6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00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3015B-7DC8-4537-AFE7-B462C646ED31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F44B5-ED90-48D1-9208-DC3C1E5A56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47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10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7951" cy="6858000"/>
          </a:xfrm>
        </p:spPr>
      </p:pic>
    </p:spTree>
    <p:extLst>
      <p:ext uri="{BB962C8B-B14F-4D97-AF65-F5344CB8AC3E}">
        <p14:creationId xmlns:p14="http://schemas.microsoft.com/office/powerpoint/2010/main" val="203164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7952" cy="6858000"/>
          </a:xfrm>
        </p:spPr>
      </p:pic>
    </p:spTree>
    <p:extLst>
      <p:ext uri="{BB962C8B-B14F-4D97-AF65-F5344CB8AC3E}">
        <p14:creationId xmlns:p14="http://schemas.microsoft.com/office/powerpoint/2010/main" val="213836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654"/>
          </a:xfrm>
        </p:spPr>
      </p:pic>
    </p:spTree>
    <p:extLst>
      <p:ext uri="{BB962C8B-B14F-4D97-AF65-F5344CB8AC3E}">
        <p14:creationId xmlns:p14="http://schemas.microsoft.com/office/powerpoint/2010/main" val="3876892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lkjhgfd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08" y="924560"/>
            <a:ext cx="1041241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45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скрин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370" y="161359"/>
            <a:ext cx="4648200" cy="640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1\Desktop\скрин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852" y="1352778"/>
            <a:ext cx="4981575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4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7951" cy="6858000"/>
          </a:xfrm>
        </p:spPr>
      </p:pic>
    </p:spTree>
    <p:extLst>
      <p:ext uri="{BB962C8B-B14F-4D97-AF65-F5344CB8AC3E}">
        <p14:creationId xmlns:p14="http://schemas.microsoft.com/office/powerpoint/2010/main" val="153912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025745" cy="6761181"/>
          </a:xfrm>
        </p:spPr>
      </p:pic>
    </p:spTree>
    <p:extLst>
      <p:ext uri="{BB962C8B-B14F-4D97-AF65-F5344CB8AC3E}">
        <p14:creationId xmlns:p14="http://schemas.microsoft.com/office/powerpoint/2010/main" val="14788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7952" cy="6858000"/>
          </a:xfrm>
        </p:spPr>
      </p:pic>
      <p:sp>
        <p:nvSpPr>
          <p:cNvPr id="2" name="TextBox 1"/>
          <p:cNvSpPr txBox="1"/>
          <p:nvPr/>
        </p:nvSpPr>
        <p:spPr>
          <a:xfrm>
            <a:off x="5008880" y="4781788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notboring.h1n.ru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501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</Words>
  <Application>Microsoft Office PowerPoint</Application>
  <PresentationFormat>Произвольный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1</cp:lastModifiedBy>
  <cp:revision>9</cp:revision>
  <dcterms:created xsi:type="dcterms:W3CDTF">2017-10-29T04:53:53Z</dcterms:created>
  <dcterms:modified xsi:type="dcterms:W3CDTF">2017-10-29T07:08:20Z</dcterms:modified>
</cp:coreProperties>
</file>