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1" r:id="rId4"/>
    <p:sldId id="269" r:id="rId5"/>
    <p:sldId id="263" r:id="rId6"/>
    <p:sldId id="264" r:id="rId7"/>
    <p:sldId id="265" r:id="rId8"/>
    <p:sldId id="267" r:id="rId9"/>
    <p:sldId id="268" r:id="rId10"/>
    <p:sldId id="272" r:id="rId11"/>
    <p:sldId id="262" r:id="rId12"/>
    <p:sldId id="27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30D"/>
    <a:srgbClr val="E7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7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6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4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7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5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2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3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4294" y="2120483"/>
            <a:ext cx="5434301" cy="1810636"/>
          </a:xfrm>
        </p:spPr>
        <p:txBody>
          <a:bodyPr/>
          <a:lstStyle/>
          <a:p>
            <a:r>
              <a:rPr lang="en-US" sz="8800" dirty="0" err="1"/>
              <a:t>Carasique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026" y="2111577"/>
            <a:ext cx="6428445" cy="13341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Интерактивный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веб-сервис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59" y="45941"/>
            <a:ext cx="1162181" cy="1088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6135" y="1233961"/>
            <a:ext cx="381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ОТКРЫТЫЕ ДАННЫЕ ТОМСКОЙ ОБЛАСТИ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114591" y="1610304"/>
            <a:ext cx="917442" cy="212839"/>
          </a:xfrm>
          <a:prstGeom prst="flowChartTerminator">
            <a:avLst/>
          </a:prstGeom>
          <a:solidFill>
            <a:srgbClr val="E72B2B"/>
          </a:solidFill>
          <a:ln>
            <a:solidFill>
              <a:srgbClr val="E7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24" y="2837330"/>
            <a:ext cx="806822" cy="806822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359025" y="3873179"/>
            <a:ext cx="6428445" cy="133412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Будь в курсе всех событий Томска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85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Гончаров</a:t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Аркадий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80550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Кайда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Анастасия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3315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Кульневич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Алексей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6080" y="5634780"/>
            <a:ext cx="21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Радишевский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Владислав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4159586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Визуальное представление приложения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pic>
        <p:nvPicPr>
          <p:cNvPr id="1026" name="Picture 2" descr="https://pp.userapi.com/c837131/v837131744/5d1cd/0G0EllJ6D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89" y="1963421"/>
            <a:ext cx="2350749" cy="41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362" y="1952862"/>
            <a:ext cx="2362628" cy="4200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36560" y="6123007"/>
            <a:ext cx="89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94" y="1964691"/>
            <a:ext cx="7960659" cy="373071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Помощь в прокладывании маршрутов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между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мероприятиями, проводимыми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в один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день</a:t>
            </a:r>
            <a:endParaRPr lang="en-US" sz="2800" dirty="0" smtClean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Расширение географии на другие регионы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Разграничение подписки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на конкретные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категории и регионы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Совершенствование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алгоритма сбора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данных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Привлечение организаторов мероприятий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294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Будущие задачи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6560" y="6123007"/>
            <a:ext cx="89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94" y="1964691"/>
            <a:ext cx="7960659" cy="373071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Telegram: @</a:t>
            </a:r>
            <a:r>
              <a:rPr lang="en-US" sz="2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ContestsTomskBot</a:t>
            </a:r>
            <a:endParaRPr lang="en-US" sz="2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Сайт: 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http://carasique.pythonanywhere.com/</a:t>
            </a:r>
            <a:endParaRPr lang="ru-RU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294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Ссылки на приложение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6560" y="6123007"/>
            <a:ext cx="89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79148" y="2028826"/>
            <a:ext cx="4162952" cy="217741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65077" y="1163160"/>
            <a:ext cx="4967014" cy="557020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0" kern="1200" cap="none" spc="-113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Carasique</a:t>
            </a:r>
            <a:endParaRPr lang="ru-RU" sz="10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1315854"/>
            <a:ext cx="338566" cy="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94" y="1964691"/>
            <a:ext cx="7960659" cy="373071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500" b="1" dirty="0">
                <a:latin typeface="+mj-lt"/>
                <a:cs typeface="Times New Roman" panose="02020603050405020304" pitchFamily="18" charset="0"/>
              </a:rPr>
              <a:t>Проблема: </a:t>
            </a:r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разрозненность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источников данных о событиях </a:t>
            </a:r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Томска</a:t>
            </a:r>
          </a:p>
          <a:p>
            <a:pPr lvl="1"/>
            <a:r>
              <a:rPr lang="ru-RU" sz="2500" dirty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+mj-lt"/>
                <a:cs typeface="Times New Roman" panose="02020603050405020304" pitchFamily="18" charset="0"/>
              </a:rPr>
            </a:br>
            <a:r>
              <a:rPr lang="ru-RU" sz="2500" b="1" dirty="0">
                <a:latin typeface="+mj-lt"/>
                <a:cs typeface="Times New Roman" panose="02020603050405020304" pitchFamily="18" charset="0"/>
              </a:rPr>
              <a:t>Цель: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Агрегация данных </a:t>
            </a:r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в едином сервисе с возможностью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автоматизированного оповещения</a:t>
            </a:r>
            <a:br>
              <a:rPr lang="ru-RU" sz="2500" dirty="0">
                <a:latin typeface="+mj-lt"/>
                <a:cs typeface="Times New Roman" panose="02020603050405020304" pitchFamily="18" charset="0"/>
              </a:rPr>
            </a:br>
            <a:endParaRPr lang="ru-RU" sz="25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Целевая </a:t>
            </a:r>
            <a:r>
              <a:rPr lang="ru-RU" sz="2500" b="1" dirty="0">
                <a:latin typeface="+mj-lt"/>
                <a:cs typeface="Times New Roman" panose="02020603050405020304" pitchFamily="18" charset="0"/>
              </a:rPr>
              <a:t>аудитория: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гости и жители города Томска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294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70" y="1950720"/>
            <a:ext cx="7960659" cy="375797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Система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flamingo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 (только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на внутренние мероприятия)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«Афиша»,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портал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vtomske.ru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(нет карты и нет оперативных оповещений в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Telegram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Группы </a:t>
            </a:r>
            <a:r>
              <a:rPr lang="ru-RU" sz="2800" dirty="0" err="1">
                <a:latin typeface="+mj-lt"/>
                <a:cs typeface="Times New Roman" panose="02020603050405020304" pitchFamily="18" charset="0"/>
              </a:rPr>
              <a:t>ВКонтакте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(«Куда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пойти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?», «Зеленая лампа»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и т.д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.), акцент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на коммерческие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Существующие решения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3297" y="1970888"/>
            <a:ext cx="4162952" cy="173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33297" y="3785399"/>
            <a:ext cx="4162952" cy="142609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0292" y="1970888"/>
            <a:ext cx="7960659" cy="4694345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AutoNum type="arabicPeriod"/>
            </a:pP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Открытые данные (</a:t>
            </a:r>
            <a:r>
              <a:rPr lang="en-US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tomsk.gov.ru/</a:t>
            </a:r>
            <a:r>
              <a:rPr lang="en-US" sz="25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opendata</a:t>
            </a: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457200" indent="-457200">
              <a:buAutoNum type="arabicPeriod"/>
            </a:pPr>
            <a:endParaRPr lang="ru-RU" sz="2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endParaRPr lang="ru-RU" sz="25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endParaRPr lang="ru-RU" sz="2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endParaRPr lang="ru-RU" sz="25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5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Парсинг</a:t>
            </a: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сайтов (на примере </a:t>
            </a:r>
            <a:r>
              <a:rPr lang="en-US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portal.tpu.ru</a:t>
            </a: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/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Собирает данные с различных сайтов</a:t>
            </a:r>
          </a:p>
          <a:p>
            <a:pPr lvl="1"/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В один клик генерирует </a:t>
            </a:r>
            <a:r>
              <a:rPr lang="en-US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cvs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файл со всеми данными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Данные из </a:t>
            </a:r>
            <a:r>
              <a:rPr lang="ru-RU" sz="25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соцсетей</a:t>
            </a: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2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на примере </a:t>
            </a:r>
            <a:r>
              <a:rPr lang="en-US" sz="25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vk</a:t>
            </a:r>
            <a:r>
              <a:rPr lang="en-US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API</a:t>
            </a: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Избавляет от ручного поиска мероприятий</a:t>
            </a:r>
          </a:p>
          <a:p>
            <a:pPr marL="800100" lvl="1" indent="-342900">
              <a:buFontTx/>
              <a:buChar char="-"/>
            </a:pP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Достаточно только указать список групп для сбора выборки</a:t>
            </a: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5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Заполнение базы через форму на сайте</a:t>
            </a:r>
          </a:p>
          <a:p>
            <a:pPr lvl="1"/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Организаторы могут сами добавить к нам свое мероприятие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292" y="1116589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Источники данных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3749" y="32186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YandexDisk\Скриншоты\2017-10-29_11-20-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5"/>
          <a:stretch/>
        </p:blipFill>
        <p:spPr bwMode="auto">
          <a:xfrm>
            <a:off x="1219459" y="3204265"/>
            <a:ext cx="7118177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YandexDisk\Скриншоты\2017-10-29_11-19-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r="357" b="5102"/>
          <a:stretch/>
        </p:blipFill>
        <p:spPr bwMode="auto">
          <a:xfrm>
            <a:off x="1219459" y="2472621"/>
            <a:ext cx="7118177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701381" y="3505074"/>
            <a:ext cx="43119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1381" y="2803080"/>
            <a:ext cx="43119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>Основные компоненты разработки: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Веб-приложение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</a:t>
            </a:r>
            <a:r>
              <a:rPr lang="en-US" sz="2000" dirty="0" smtClean="0"/>
              <a:t>Telegram-</a:t>
            </a:r>
            <a:r>
              <a:rPr lang="ru-RU" sz="2000" dirty="0" smtClean="0"/>
              <a:t>бот</a:t>
            </a:r>
            <a:br>
              <a:rPr lang="ru-RU" sz="2000" dirty="0" smtClean="0"/>
            </a:br>
            <a:r>
              <a:rPr lang="ru-RU" sz="2000" dirty="0" smtClean="0"/>
              <a:t>_______________________</a:t>
            </a:r>
            <a:br>
              <a:rPr lang="ru-RU" sz="2000" dirty="0" smtClean="0"/>
            </a:br>
            <a:r>
              <a:rPr lang="ru-RU" sz="1800" dirty="0" smtClean="0"/>
              <a:t>Синхронизация </a:t>
            </a:r>
            <a:r>
              <a:rPr lang="en-US" sz="1800" dirty="0" smtClean="0"/>
              <a:t>= </a:t>
            </a:r>
            <a:r>
              <a:rPr lang="ru-RU" sz="1800" dirty="0" smtClean="0"/>
              <a:t>актуальность информации в обоих компонентах системы</a:t>
            </a:r>
            <a:endParaRPr lang="ru-RU" sz="1800" dirty="0"/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8190" y="3855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vk icon">
            <a:extLst>
              <a:ext uri="{FF2B5EF4-FFF2-40B4-BE49-F238E27FC236}">
                <a16:creationId xmlns:a16="http://schemas.microsoft.com/office/drawing/2014/main" id="{F2C1CF04-2097-4248-B21A-731160E0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65" y="738507"/>
            <a:ext cx="712156" cy="7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75E6E8-21F5-4CC0-98C7-92168CF94B9C}"/>
              </a:ext>
            </a:extLst>
          </p:cNvPr>
          <p:cNvCxnSpPr>
            <a:cxnSpLocks/>
          </p:cNvCxnSpPr>
          <p:nvPr/>
        </p:nvCxnSpPr>
        <p:spPr>
          <a:xfrm flipH="1">
            <a:off x="5350332" y="1310277"/>
            <a:ext cx="1580259" cy="599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AB64B22-2CB6-4CAD-86AE-8BF683158E78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4987952" y="2414805"/>
            <a:ext cx="9615" cy="677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A443191-4BCD-4673-915F-A7AB41D23D3D}"/>
              </a:ext>
            </a:extLst>
          </p:cNvPr>
          <p:cNvCxnSpPr>
            <a:cxnSpLocks/>
          </p:cNvCxnSpPr>
          <p:nvPr/>
        </p:nvCxnSpPr>
        <p:spPr>
          <a:xfrm>
            <a:off x="5465988" y="2349924"/>
            <a:ext cx="674473" cy="439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3C58817-4866-414D-9195-65E9C3AB7EF0}"/>
              </a:ext>
            </a:extLst>
          </p:cNvPr>
          <p:cNvCxnSpPr>
            <a:cxnSpLocks/>
          </p:cNvCxnSpPr>
          <p:nvPr/>
        </p:nvCxnSpPr>
        <p:spPr>
          <a:xfrm>
            <a:off x="7681595" y="4160520"/>
            <a:ext cx="548005" cy="490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4E18355-A5F4-45A7-A4C4-E3FC423DDC75}"/>
              </a:ext>
            </a:extLst>
          </p:cNvPr>
          <p:cNvCxnSpPr>
            <a:cxnSpLocks/>
          </p:cNvCxnSpPr>
          <p:nvPr/>
        </p:nvCxnSpPr>
        <p:spPr>
          <a:xfrm>
            <a:off x="6880115" y="4393512"/>
            <a:ext cx="5552" cy="66470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44" name="Picture 20" descr="Картинки по запросу user icon">
            <a:extLst>
              <a:ext uri="{FF2B5EF4-FFF2-40B4-BE49-F238E27FC236}">
                <a16:creationId xmlns:a16="http://schemas.microsoft.com/office/drawing/2014/main" id="{85F0420A-D356-445F-9052-5F3C038E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30" y="4463946"/>
            <a:ext cx="845598" cy="8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3ED3625-55B0-4ED5-A179-61ED4771161C}"/>
              </a:ext>
            </a:extLst>
          </p:cNvPr>
          <p:cNvCxnSpPr/>
          <p:nvPr/>
        </p:nvCxnSpPr>
        <p:spPr>
          <a:xfrm flipH="1">
            <a:off x="5469273" y="2139315"/>
            <a:ext cx="2760327" cy="4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AEBD2F6-6B83-4684-A04C-125C525507B9}"/>
              </a:ext>
            </a:extLst>
          </p:cNvPr>
          <p:cNvCxnSpPr>
            <a:endCxn id="1044" idx="0"/>
          </p:cNvCxnSpPr>
          <p:nvPr/>
        </p:nvCxnSpPr>
        <p:spPr>
          <a:xfrm>
            <a:off x="8602729" y="2457486"/>
            <a:ext cx="0" cy="2006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546F894-E9B4-42D0-B4F0-73C2815F2DED}"/>
              </a:ext>
            </a:extLst>
          </p:cNvPr>
          <p:cNvCxnSpPr>
            <a:stCxn id="1044" idx="1"/>
          </p:cNvCxnSpPr>
          <p:nvPr/>
        </p:nvCxnSpPr>
        <p:spPr>
          <a:xfrm flipH="1" flipV="1">
            <a:off x="7611420" y="4414968"/>
            <a:ext cx="568510" cy="471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AC7506D-4EE0-4FD8-AB22-B9D8C1DA6C59}"/>
              </a:ext>
            </a:extLst>
          </p:cNvPr>
          <p:cNvCxnSpPr>
            <a:cxnSpLocks/>
          </p:cNvCxnSpPr>
          <p:nvPr/>
        </p:nvCxnSpPr>
        <p:spPr>
          <a:xfrm flipV="1">
            <a:off x="8779254" y="2467035"/>
            <a:ext cx="10984" cy="1975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8981" y="1729946"/>
            <a:ext cx="3045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Архитектура приложения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26" y="1753345"/>
            <a:ext cx="692319" cy="6923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74" y="1642420"/>
            <a:ext cx="772385" cy="7723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94735" y="1243545"/>
            <a:ext cx="65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БД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85" y="2876969"/>
            <a:ext cx="1431835" cy="143183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57" y="3203534"/>
            <a:ext cx="898388" cy="898388"/>
          </a:xfrm>
          <a:prstGeom prst="rect">
            <a:avLst/>
          </a:prstGeom>
        </p:spPr>
      </p:pic>
      <p:sp>
        <p:nvSpPr>
          <p:cNvPr id="1058" name="Прямоугольник 1057"/>
          <p:cNvSpPr/>
          <p:nvPr/>
        </p:nvSpPr>
        <p:spPr>
          <a:xfrm>
            <a:off x="5883308" y="5119737"/>
            <a:ext cx="1932256" cy="131167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9" name="Рисунок 10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2" y="5377120"/>
            <a:ext cx="680167" cy="680167"/>
          </a:xfrm>
          <a:prstGeom prst="rect">
            <a:avLst/>
          </a:prstGeom>
        </p:spPr>
      </p:pic>
      <p:pic>
        <p:nvPicPr>
          <p:cNvPr id="1038" name="Picture 14" descr="Картинки по запросу google map icon">
            <a:extLst>
              <a:ext uri="{FF2B5EF4-FFF2-40B4-BE49-F238E27FC236}">
                <a16:creationId xmlns:a16="http://schemas.microsoft.com/office/drawing/2014/main" id="{055BCF58-9BE6-4CD2-BAF8-581532A6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46" y="5316134"/>
            <a:ext cx="831690" cy="8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AA443191-4BCD-4673-915F-A7AB41D23D3D}"/>
              </a:ext>
            </a:extLst>
          </p:cNvPr>
          <p:cNvCxnSpPr>
            <a:cxnSpLocks/>
          </p:cNvCxnSpPr>
          <p:nvPr/>
        </p:nvCxnSpPr>
        <p:spPr>
          <a:xfrm flipH="1" flipV="1">
            <a:off x="5349168" y="2467036"/>
            <a:ext cx="791293" cy="519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73ED3625-55B0-4ED5-A179-61ED4771161C}"/>
              </a:ext>
            </a:extLst>
          </p:cNvPr>
          <p:cNvCxnSpPr/>
          <p:nvPr/>
        </p:nvCxnSpPr>
        <p:spPr>
          <a:xfrm>
            <a:off x="5465988" y="2315463"/>
            <a:ext cx="28665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2026"/>
            <a:ext cx="7960659" cy="3701663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Описание архитектуры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9B71E-0014-46FF-ACB7-A07D4E547F64}"/>
              </a:ext>
            </a:extLst>
          </p:cNvPr>
          <p:cNvSpPr txBox="1"/>
          <p:nvPr/>
        </p:nvSpPr>
        <p:spPr>
          <a:xfrm>
            <a:off x="591669" y="2201662"/>
            <a:ext cx="7960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Сервис получает данные из социальных сетей, веб-сайтов, источников открытых данных и заносит их в базу данных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Представление данных в виде списка и меток на карте с описанием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Оповещение с помощью </a:t>
            </a: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Telegram</a:t>
            </a:r>
            <a:r>
              <a:rPr lang="ru-RU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-бота (</a:t>
            </a: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Telegram-</a:t>
            </a:r>
            <a:r>
              <a:rPr lang="ru-RU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бот </a:t>
            </a: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сервис имеют единую базу данных о событиях в Томске)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3718051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Визуальное представление приложения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9" y="1963421"/>
            <a:ext cx="7960660" cy="3718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339527"/>
            <a:ext cx="1614170" cy="2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3718051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Визуальное представление приложения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-14974"/>
          <a:stretch/>
        </p:blipFill>
        <p:spPr>
          <a:xfrm>
            <a:off x="591669" y="1963421"/>
            <a:ext cx="7990688" cy="42908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205" y="2283778"/>
            <a:ext cx="1248914" cy="2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669" y="1963421"/>
            <a:ext cx="7960659" cy="3718051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670" y="1115606"/>
            <a:ext cx="7960659" cy="767048"/>
          </a:xfrm>
          <a:prstGeom prst="rect">
            <a:avLst/>
          </a:prstGeom>
          <a:solidFill>
            <a:srgbClr val="78C30D"/>
          </a:solidFill>
          <a:ln>
            <a:solidFill>
              <a:srgbClr val="78C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Визуальное представление приложения</a:t>
            </a:r>
          </a:p>
        </p:txBody>
      </p:sp>
      <p:sp>
        <p:nvSpPr>
          <p:cNvPr id="2" name="AutoShape 4" descr="Картинки по запросу vk icon">
            <a:extLst>
              <a:ext uri="{FF2B5EF4-FFF2-40B4-BE49-F238E27FC236}">
                <a16:creationId xmlns:a16="http://schemas.microsoft.com/office/drawing/2014/main" id="{F7F167DB-8F64-469D-86E4-7878B5FDC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5" y="45941"/>
            <a:ext cx="1226095" cy="910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9120" y="6123007"/>
            <a:ext cx="73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9/1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7240"/>
          <a:stretch/>
        </p:blipFill>
        <p:spPr>
          <a:xfrm>
            <a:off x="591669" y="1963421"/>
            <a:ext cx="7960659" cy="37180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880" y="2326719"/>
            <a:ext cx="1562100" cy="2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1150</TotalTime>
  <Words>284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Carasique</vt:lpstr>
      <vt:lpstr>Презентация PowerPoint</vt:lpstr>
      <vt:lpstr>Презентация PowerPoint</vt:lpstr>
      <vt:lpstr>Презентация PowerPoint</vt:lpstr>
      <vt:lpstr>Основные компоненты разработки:  • Веб-приложение • Telegram-бот _______________________ Синхронизация = актуальность информации в обоих компонентах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Carasique</dc:title>
  <dc:creator>Windows-Benutzer</dc:creator>
  <cp:lastModifiedBy>Windows-Benutzer</cp:lastModifiedBy>
  <cp:revision>44</cp:revision>
  <dcterms:created xsi:type="dcterms:W3CDTF">2017-10-28T10:03:07Z</dcterms:created>
  <dcterms:modified xsi:type="dcterms:W3CDTF">2017-12-04T03:18:26Z</dcterms:modified>
</cp:coreProperties>
</file>