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jpg" ContentType="image/jpg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ype="http://schemas.openxmlformats.org/officeDocument/2006/relationships/presProps" Target="presProps.xml"/>  <Relationship Id="rId11" Type="http://schemas.openxmlformats.org/officeDocument/2006/relationships/viewProps" Target="viewProps.xml"/>  <Relationship Id="rId12" Type="http://schemas.openxmlformats.org/officeDocument/2006/relationships/theme" Target="theme/theme1.xml"/>  <Relationship Id="rId1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?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?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mRf0ND6ty0M6zApCj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mdv-PK7vuXYbw3Bx3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mgKaW95QhLdBHhji8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mkl3IdvyoeCJUX58l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muHsOhClJEvJH_X00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mwSCQz9Awr10M04KL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npRDCaZdZdWtpaOEE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npuCDDy0UneCz6N5P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2018-10-27T04:57:22.590Z</dcterms:created>
  <dcterms:modified xsi:type="dcterms:W3CDTF">2018-10-27T04:57:22.590Z</dcterms:modified>
</cp:coreProperties>
</file>