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7" r:id="rId2"/>
    <p:sldId id="282" r:id="rId3"/>
    <p:sldId id="288" r:id="rId4"/>
    <p:sldId id="283" r:id="rId5"/>
    <p:sldId id="269" r:id="rId6"/>
    <p:sldId id="337" r:id="rId7"/>
    <p:sldId id="338" r:id="rId8"/>
    <p:sldId id="336" r:id="rId9"/>
    <p:sldId id="335" r:id="rId10"/>
    <p:sldId id="276" r:id="rId11"/>
    <p:sldId id="334" r:id="rId12"/>
    <p:sldId id="30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8A5"/>
    <a:srgbClr val="2B85AE"/>
    <a:srgbClr val="D9D9D9"/>
    <a:srgbClr val="4175A9"/>
    <a:srgbClr val="1991AB"/>
    <a:srgbClr val="00A09C"/>
    <a:srgbClr val="5267A5"/>
    <a:srgbClr val="FCB736"/>
    <a:srgbClr val="58CDBD"/>
    <a:srgbClr val="30B9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43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-51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692"/>
    </p:cViewPr>
  </p:sorterViewPr>
  <p:notesViewPr>
    <p:cSldViewPr snapToGrid="0" showGuides="1">
      <p:cViewPr varScale="1">
        <p:scale>
          <a:sx n="85" d="100"/>
          <a:sy n="85" d="100"/>
        </p:scale>
        <p:origin x="295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gradFill>
              <a:gsLst>
                <a:gs pos="15000">
                  <a:schemeClr val="accent1"/>
                </a:gs>
                <a:gs pos="100000">
                  <a:schemeClr val="accent3"/>
                </a:gs>
              </a:gsLst>
              <a:lin ang="15530121" scaled="0"/>
            </a:gradFill>
            <a:ln>
              <a:noFill/>
            </a:ln>
          </c:spPr>
          <c:dPt>
            <c:idx val="0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E0F-4C16-8010-ED3841D6E17E}"/>
              </c:ext>
            </c:extLst>
          </c:dPt>
          <c:dPt>
            <c:idx val="1"/>
            <c:bubble3D val="0"/>
            <c:spPr>
              <a:gradFill>
                <a:gsLst>
                  <a:gs pos="15000">
                    <a:schemeClr val="accent1"/>
                  </a:gs>
                  <a:gs pos="100000">
                    <a:schemeClr val="accent3"/>
                  </a:gs>
                </a:gsLst>
                <a:lin ang="15530121" scaled="0"/>
              </a:gra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E0F-4C16-8010-ED3841D6E17E}"/>
              </c:ext>
            </c:extLst>
          </c:dPt>
          <c:dPt>
            <c:idx val="2"/>
            <c:bubble3D val="0"/>
            <c:spPr>
              <a:gradFill>
                <a:gsLst>
                  <a:gs pos="15000">
                    <a:schemeClr val="accent1"/>
                  </a:gs>
                  <a:gs pos="100000">
                    <a:schemeClr val="accent3"/>
                  </a:gs>
                </a:gsLst>
                <a:lin ang="15530121" scaled="0"/>
              </a:gra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E0F-4C16-8010-ED3841D6E17E}"/>
              </c:ext>
            </c:extLst>
          </c:dPt>
          <c:cat>
            <c:strRef>
              <c:f>Sheet1!$A$2:$A$4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39</c:v>
                </c:pt>
                <c:pt idx="1">
                  <c:v>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E0F-4C16-8010-ED3841D6E1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gradFill>
              <a:gsLst>
                <a:gs pos="15000">
                  <a:schemeClr val="accent1"/>
                </a:gs>
                <a:gs pos="100000">
                  <a:schemeClr val="accent3"/>
                </a:gs>
              </a:gsLst>
              <a:lin ang="15530121" scaled="0"/>
            </a:gradFill>
            <a:ln>
              <a:noFill/>
            </a:ln>
          </c:spPr>
          <c:dPt>
            <c:idx val="0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64B-4A3D-B7FD-96570409D5BF}"/>
              </c:ext>
            </c:extLst>
          </c:dPt>
          <c:dPt>
            <c:idx val="1"/>
            <c:bubble3D val="0"/>
            <c:spPr>
              <a:gradFill>
                <a:gsLst>
                  <a:gs pos="15000">
                    <a:schemeClr val="accent1"/>
                  </a:gs>
                  <a:gs pos="100000">
                    <a:schemeClr val="accent3"/>
                  </a:gs>
                </a:gsLst>
                <a:lin ang="15530121" scaled="0"/>
              </a:gra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64B-4A3D-B7FD-96570409D5BF}"/>
              </c:ext>
            </c:extLst>
          </c:dPt>
          <c:dPt>
            <c:idx val="2"/>
            <c:bubble3D val="0"/>
            <c:spPr>
              <a:gradFill>
                <a:gsLst>
                  <a:gs pos="15000">
                    <a:schemeClr val="accent1"/>
                  </a:gs>
                  <a:gs pos="100000">
                    <a:schemeClr val="accent3"/>
                  </a:gs>
                </a:gsLst>
                <a:lin ang="15530121" scaled="0"/>
              </a:gra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64B-4A3D-B7FD-96570409D5BF}"/>
              </c:ext>
            </c:extLst>
          </c:dPt>
          <c:cat>
            <c:strRef>
              <c:f>Sheet1!$A$2:$A$4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63</c:v>
                </c:pt>
                <c:pt idx="1">
                  <c:v>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64B-4A3D-B7FD-96570409D5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gradFill>
              <a:gsLst>
                <a:gs pos="15000">
                  <a:schemeClr val="accent1"/>
                </a:gs>
                <a:gs pos="100000">
                  <a:schemeClr val="accent3"/>
                </a:gs>
              </a:gsLst>
              <a:lin ang="15530121" scaled="0"/>
            </a:gradFill>
            <a:ln>
              <a:noFill/>
            </a:ln>
          </c:spPr>
          <c:dPt>
            <c:idx val="0"/>
            <c:bubble3D val="0"/>
            <c:spPr>
              <a:gradFill>
                <a:gsLst>
                  <a:gs pos="15000">
                    <a:schemeClr val="accent1"/>
                  </a:gs>
                  <a:gs pos="100000">
                    <a:schemeClr val="accent3"/>
                  </a:gs>
                </a:gsLst>
                <a:lin ang="15530121" scaled="0"/>
              </a:gra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DD8-4C93-87FE-3EA4E7BC6D14}"/>
              </c:ext>
            </c:extLst>
          </c:dPt>
          <c:dPt>
            <c:idx val="1"/>
            <c:bubble3D val="0"/>
            <c:spPr>
              <a:gradFill>
                <a:gsLst>
                  <a:gs pos="15000">
                    <a:schemeClr val="accent1"/>
                  </a:gs>
                  <a:gs pos="100000">
                    <a:schemeClr val="accent3"/>
                  </a:gs>
                </a:gsLst>
                <a:lin ang="15530121" scaled="0"/>
              </a:gra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DD8-4C93-87FE-3EA4E7BC6D14}"/>
              </c:ext>
            </c:extLst>
          </c:dPt>
          <c:dPt>
            <c:idx val="2"/>
            <c:bubble3D val="0"/>
            <c:spPr>
              <a:gradFill>
                <a:gsLst>
                  <a:gs pos="15000">
                    <a:schemeClr val="accent1"/>
                  </a:gs>
                  <a:gs pos="100000">
                    <a:schemeClr val="accent3"/>
                  </a:gs>
                </a:gsLst>
                <a:lin ang="15530121" scaled="0"/>
              </a:gra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DD8-4C93-87FE-3EA4E7BC6D14}"/>
              </c:ext>
            </c:extLst>
          </c:dPt>
          <c:cat>
            <c:strRef>
              <c:f>Sheet1!$A$2:$A$4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DD8-4C93-87FE-3EA4E7BC6D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70BC0-BC36-4F60-9FFD-A9F1208DBFBD}" type="datetimeFigureOut">
              <a:rPr lang="en-ID" smtClean="0"/>
              <a:t>27/10/2018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12F71-69D4-48EB-B62C-424E56ABDCD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9026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E2F4E-0CE1-46A9-8519-606E7C8E7489}" type="datetimeFigureOut">
              <a:rPr lang="en-ID" smtClean="0"/>
              <a:t>27/10/2018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F80C4-4EB6-417C-BCD2-6DA2EAF477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84392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066279" y="540482"/>
            <a:ext cx="8059442" cy="545790"/>
          </a:xfrm>
          <a:prstGeom prst="rect">
            <a:avLst/>
          </a:prstGeom>
          <a:ln w="12700">
            <a:miter lim="400000"/>
          </a:ln>
        </p:spPr>
        <p:txBody>
          <a:bodyPr wrap="square" lIns="50800" tIns="50800" rIns="50800" bIns="50800" anchor="ctr">
            <a:spAutoFit/>
          </a:bodyPr>
          <a:lstStyle>
            <a:lvl1pPr marL="0" indent="0" algn="ctr">
              <a:buNone/>
              <a:defRPr lang="en-ID" sz="3200" b="1" dirty="0">
                <a:solidFill>
                  <a:schemeClr val="accent1"/>
                </a:solidFill>
                <a:latin typeface="Poppins" panose="02000000000000000000" pitchFamily="2" charset="0"/>
                <a:ea typeface="Open Sans Extrabold"/>
                <a:cs typeface="Poppins" panose="02000000000000000000" pitchFamily="2" charset="0"/>
              </a:defRPr>
            </a:lvl1pPr>
          </a:lstStyle>
          <a:p>
            <a:pPr marL="0" lvl="0"/>
            <a:r>
              <a:rPr lang="en-ID" dirty="0"/>
              <a:t>Title Goes Here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880022" y="1110535"/>
            <a:ext cx="4431957" cy="271879"/>
          </a:xfrm>
          <a:prstGeom prst="rect">
            <a:avLst/>
          </a:prstGeom>
          <a:ln w="12700">
            <a:miter lim="400000"/>
          </a:ln>
        </p:spPr>
        <p:txBody>
          <a:bodyPr wrap="square" lIns="50800" tIns="50800" rIns="50800" bIns="50800" anchor="ctr">
            <a:spAutoFit/>
          </a:bodyPr>
          <a:lstStyle>
            <a:lvl1pPr marL="0" indent="0" algn="ctr">
              <a:buNone/>
              <a:defRPr lang="en-ID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 Light"/>
                <a:cs typeface="Open Sans Light"/>
              </a:defRPr>
            </a:lvl1pPr>
          </a:lstStyle>
          <a:p>
            <a:pPr marL="0" lvl="0"/>
            <a:r>
              <a:rPr lang="en-ID" dirty="0"/>
              <a:t>Put Your Great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55345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5036071" y="2154553"/>
            <a:ext cx="2119860" cy="2119860"/>
          </a:xfrm>
          <a:custGeom>
            <a:avLst/>
            <a:gdLst>
              <a:gd name="connsiteX0" fmla="*/ 1059930 w 2119860"/>
              <a:gd name="connsiteY0" fmla="*/ 0 h 2119860"/>
              <a:gd name="connsiteX1" fmla="*/ 2119860 w 2119860"/>
              <a:gd name="connsiteY1" fmla="*/ 1059930 h 2119860"/>
              <a:gd name="connsiteX2" fmla="*/ 1059930 w 2119860"/>
              <a:gd name="connsiteY2" fmla="*/ 2119860 h 2119860"/>
              <a:gd name="connsiteX3" fmla="*/ 0 w 2119860"/>
              <a:gd name="connsiteY3" fmla="*/ 1059930 h 2119860"/>
              <a:gd name="connsiteX4" fmla="*/ 1059930 w 2119860"/>
              <a:gd name="connsiteY4" fmla="*/ 0 h 2119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9860" h="2119860">
                <a:moveTo>
                  <a:pt x="1059930" y="0"/>
                </a:moveTo>
                <a:cubicBezTo>
                  <a:pt x="1645313" y="0"/>
                  <a:pt x="2119860" y="474547"/>
                  <a:pt x="2119860" y="1059930"/>
                </a:cubicBezTo>
                <a:cubicBezTo>
                  <a:pt x="2119860" y="1645313"/>
                  <a:pt x="1645313" y="2119860"/>
                  <a:pt x="1059930" y="2119860"/>
                </a:cubicBezTo>
                <a:cubicBezTo>
                  <a:pt x="474547" y="2119860"/>
                  <a:pt x="0" y="1645313"/>
                  <a:pt x="0" y="1059930"/>
                </a:cubicBezTo>
                <a:cubicBezTo>
                  <a:pt x="0" y="474547"/>
                  <a:pt x="474547" y="0"/>
                  <a:pt x="105993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4813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Freeform: Shape 142"/>
          <p:cNvSpPr/>
          <p:nvPr userDrawn="1"/>
        </p:nvSpPr>
        <p:spPr>
          <a:xfrm rot="20521626">
            <a:off x="5738368" y="-1146632"/>
            <a:ext cx="6642485" cy="4992337"/>
          </a:xfrm>
          <a:custGeom>
            <a:avLst/>
            <a:gdLst>
              <a:gd name="connsiteX0" fmla="*/ 1 w 6642485"/>
              <a:gd name="connsiteY0" fmla="*/ 0 h 4992337"/>
              <a:gd name="connsiteX1" fmla="*/ 6642485 w 6642485"/>
              <a:gd name="connsiteY1" fmla="*/ 2154801 h 4992337"/>
              <a:gd name="connsiteX2" fmla="*/ 6642485 w 6642485"/>
              <a:gd name="connsiteY2" fmla="*/ 4873835 h 4992337"/>
              <a:gd name="connsiteX3" fmla="*/ 6523983 w 6642485"/>
              <a:gd name="connsiteY3" fmla="*/ 4992337 h 4992337"/>
              <a:gd name="connsiteX4" fmla="*/ 118502 w 6642485"/>
              <a:gd name="connsiteY4" fmla="*/ 4992337 h 4992337"/>
              <a:gd name="connsiteX5" fmla="*/ 0 w 6642485"/>
              <a:gd name="connsiteY5" fmla="*/ 4873835 h 4992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42485" h="4992337">
                <a:moveTo>
                  <a:pt x="1" y="0"/>
                </a:moveTo>
                <a:lnTo>
                  <a:pt x="6642485" y="2154801"/>
                </a:lnTo>
                <a:lnTo>
                  <a:pt x="6642485" y="4873835"/>
                </a:lnTo>
                <a:cubicBezTo>
                  <a:pt x="6642485" y="4939282"/>
                  <a:pt x="6589430" y="4992337"/>
                  <a:pt x="6523983" y="4992337"/>
                </a:cubicBezTo>
                <a:lnTo>
                  <a:pt x="118502" y="4992337"/>
                </a:lnTo>
                <a:cubicBezTo>
                  <a:pt x="53055" y="4992337"/>
                  <a:pt x="0" y="4939282"/>
                  <a:pt x="0" y="4873835"/>
                </a:cubicBez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/>
              </a:gs>
            </a:gsLst>
            <a:lin ang="11252527"/>
          </a:gradFill>
          <a:ln w="12700">
            <a:miter lim="400000"/>
          </a:ln>
          <a:effectLst>
            <a:outerShdw blurRad="304800" dist="51135" dir="4139208" rotWithShape="0">
              <a:srgbClr val="000000">
                <a:alpha val="40000"/>
              </a:srgbClr>
            </a:outerShdw>
          </a:effectLst>
        </p:spPr>
        <p:txBody>
          <a:bodyPr wrap="square" lIns="27708" rIns="27708" anchor="ctr">
            <a:noAutofit/>
          </a:bodyPr>
          <a:lstStyle/>
          <a:p>
            <a:endParaRPr sz="1091"/>
          </a:p>
        </p:txBody>
      </p:sp>
      <p:grpSp>
        <p:nvGrpSpPr>
          <p:cNvPr id="15" name="Group 14"/>
          <p:cNvGrpSpPr/>
          <p:nvPr userDrawn="1"/>
        </p:nvGrpSpPr>
        <p:grpSpPr>
          <a:xfrm rot="20767400">
            <a:off x="6222851" y="2604933"/>
            <a:ext cx="6513591" cy="1081386"/>
            <a:chOff x="109223" y="6176165"/>
            <a:chExt cx="10836192" cy="1799023"/>
          </a:xfrm>
        </p:grpSpPr>
        <p:grpSp>
          <p:nvGrpSpPr>
            <p:cNvPr id="16" name="Group 15"/>
            <p:cNvGrpSpPr/>
            <p:nvPr/>
          </p:nvGrpSpPr>
          <p:grpSpPr>
            <a:xfrm flipV="1">
              <a:off x="109223" y="6176165"/>
              <a:ext cx="5557358" cy="1706402"/>
              <a:chOff x="246149" y="-1574106"/>
              <a:chExt cx="12524327" cy="3845629"/>
            </a:xfrm>
            <a:solidFill>
              <a:schemeClr val="bg1">
                <a:lumMod val="95000"/>
                <a:alpha val="21000"/>
              </a:schemeClr>
            </a:solidFill>
          </p:grpSpPr>
          <p:grpSp>
            <p:nvGrpSpPr>
              <p:cNvPr id="79" name="Group 4"/>
              <p:cNvGrpSpPr>
                <a:grpSpLocks noChangeAspect="1"/>
              </p:cNvGrpSpPr>
              <p:nvPr/>
            </p:nvGrpSpPr>
            <p:grpSpPr bwMode="auto">
              <a:xfrm>
                <a:off x="246149" y="-1574106"/>
                <a:ext cx="10560821" cy="3211765"/>
                <a:chOff x="127" y="2687"/>
                <a:chExt cx="5363" cy="1631"/>
              </a:xfrm>
              <a:grpFill/>
            </p:grpSpPr>
            <p:sp>
              <p:nvSpPr>
                <p:cNvPr id="109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0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1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2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3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4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5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6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7" name="Freeform 14"/>
                <p:cNvSpPr>
                  <a:spLocks/>
                </p:cNvSpPr>
                <p:nvPr/>
              </p:nvSpPr>
              <p:spPr bwMode="auto">
                <a:xfrm>
                  <a:off x="2482" y="3378"/>
                  <a:ext cx="343" cy="345"/>
                </a:xfrm>
                <a:custGeom>
                  <a:avLst/>
                  <a:gdLst>
                    <a:gd name="T0" fmla="*/ 89 w 181"/>
                    <a:gd name="T1" fmla="*/ 0 h 182"/>
                    <a:gd name="T2" fmla="*/ 0 w 181"/>
                    <a:gd name="T3" fmla="*/ 93 h 182"/>
                    <a:gd name="T4" fmla="*/ 93 w 181"/>
                    <a:gd name="T5" fmla="*/ 182 h 182"/>
                    <a:gd name="T6" fmla="*/ 181 w 181"/>
                    <a:gd name="T7" fmla="*/ 89 h 182"/>
                    <a:gd name="T8" fmla="*/ 89 w 181"/>
                    <a:gd name="T9" fmla="*/ 0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1" h="182">
                      <a:moveTo>
                        <a:pt x="89" y="0"/>
                      </a:moveTo>
                      <a:cubicBezTo>
                        <a:pt x="39" y="2"/>
                        <a:pt x="0" y="43"/>
                        <a:pt x="0" y="93"/>
                      </a:cubicBezTo>
                      <a:cubicBezTo>
                        <a:pt x="1" y="143"/>
                        <a:pt x="43" y="182"/>
                        <a:pt x="93" y="182"/>
                      </a:cubicBezTo>
                      <a:cubicBezTo>
                        <a:pt x="141" y="180"/>
                        <a:pt x="181" y="139"/>
                        <a:pt x="181" y="89"/>
                      </a:cubicBezTo>
                      <a:cubicBezTo>
                        <a:pt x="180" y="41"/>
                        <a:pt x="139" y="0"/>
                        <a:pt x="8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8" name="Freeform 15"/>
                <p:cNvSpPr>
                  <a:spLocks/>
                </p:cNvSpPr>
                <p:nvPr/>
              </p:nvSpPr>
              <p:spPr bwMode="auto">
                <a:xfrm>
                  <a:off x="326" y="3142"/>
                  <a:ext cx="30" cy="29"/>
                </a:xfrm>
                <a:custGeom>
                  <a:avLst/>
                  <a:gdLst>
                    <a:gd name="T0" fmla="*/ 2 w 16"/>
                    <a:gd name="T1" fmla="*/ 7 h 15"/>
                    <a:gd name="T2" fmla="*/ 9 w 16"/>
                    <a:gd name="T3" fmla="*/ 15 h 15"/>
                    <a:gd name="T4" fmla="*/ 16 w 16"/>
                    <a:gd name="T5" fmla="*/ 7 h 15"/>
                    <a:gd name="T6" fmla="*/ 9 w 16"/>
                    <a:gd name="T7" fmla="*/ 0 h 15"/>
                    <a:gd name="T8" fmla="*/ 2 w 16"/>
                    <a:gd name="T9" fmla="*/ 7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5">
                      <a:moveTo>
                        <a:pt x="2" y="7"/>
                      </a:moveTo>
                      <a:cubicBezTo>
                        <a:pt x="2" y="11"/>
                        <a:pt x="4" y="15"/>
                        <a:pt x="9" y="15"/>
                      </a:cubicBezTo>
                      <a:cubicBezTo>
                        <a:pt x="13" y="15"/>
                        <a:pt x="16" y="11"/>
                        <a:pt x="16" y="7"/>
                      </a:cubicBezTo>
                      <a:cubicBezTo>
                        <a:pt x="16" y="4"/>
                        <a:pt x="13" y="0"/>
                        <a:pt x="9" y="0"/>
                      </a:cubicBezTo>
                      <a:cubicBezTo>
                        <a:pt x="4" y="0"/>
                        <a:pt x="0" y="4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9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0" name="Freeform 17"/>
                <p:cNvSpPr>
                  <a:spLocks/>
                </p:cNvSpPr>
                <p:nvPr/>
              </p:nvSpPr>
              <p:spPr bwMode="auto">
                <a:xfrm>
                  <a:off x="127" y="3897"/>
                  <a:ext cx="422" cy="421"/>
                </a:xfrm>
                <a:custGeom>
                  <a:avLst/>
                  <a:gdLst>
                    <a:gd name="T0" fmla="*/ 110 w 223"/>
                    <a:gd name="T1" fmla="*/ 0 h 222"/>
                    <a:gd name="T2" fmla="*/ 1 w 223"/>
                    <a:gd name="T3" fmla="*/ 113 h 222"/>
                    <a:gd name="T4" fmla="*/ 114 w 223"/>
                    <a:gd name="T5" fmla="*/ 222 h 222"/>
                    <a:gd name="T6" fmla="*/ 222 w 223"/>
                    <a:gd name="T7" fmla="*/ 109 h 222"/>
                    <a:gd name="T8" fmla="*/ 110 w 223"/>
                    <a:gd name="T9" fmla="*/ 0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3" h="222">
                      <a:moveTo>
                        <a:pt x="110" y="0"/>
                      </a:moveTo>
                      <a:cubicBezTo>
                        <a:pt x="49" y="1"/>
                        <a:pt x="0" y="51"/>
                        <a:pt x="1" y="113"/>
                      </a:cubicBezTo>
                      <a:cubicBezTo>
                        <a:pt x="2" y="174"/>
                        <a:pt x="52" y="222"/>
                        <a:pt x="114" y="222"/>
                      </a:cubicBezTo>
                      <a:cubicBezTo>
                        <a:pt x="175" y="221"/>
                        <a:pt x="223" y="170"/>
                        <a:pt x="222" y="109"/>
                      </a:cubicBezTo>
                      <a:cubicBezTo>
                        <a:pt x="222" y="48"/>
                        <a:pt x="171" y="0"/>
                        <a:pt x="11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1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2" name="Freeform 19"/>
                <p:cNvSpPr>
                  <a:spLocks/>
                </p:cNvSpPr>
                <p:nvPr/>
              </p:nvSpPr>
              <p:spPr bwMode="auto">
                <a:xfrm>
                  <a:off x="564" y="3505"/>
                  <a:ext cx="111" cy="113"/>
                </a:xfrm>
                <a:custGeom>
                  <a:avLst/>
                  <a:gdLst>
                    <a:gd name="T0" fmla="*/ 29 w 59"/>
                    <a:gd name="T1" fmla="*/ 0 h 60"/>
                    <a:gd name="T2" fmla="*/ 0 w 59"/>
                    <a:gd name="T3" fmla="*/ 30 h 60"/>
                    <a:gd name="T4" fmla="*/ 29 w 59"/>
                    <a:gd name="T5" fmla="*/ 60 h 60"/>
                    <a:gd name="T6" fmla="*/ 58 w 59"/>
                    <a:gd name="T7" fmla="*/ 29 h 60"/>
                    <a:gd name="T8" fmla="*/ 29 w 59"/>
                    <a:gd name="T9" fmla="*/ 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60">
                      <a:moveTo>
                        <a:pt x="29" y="0"/>
                      </a:moveTo>
                      <a:cubicBezTo>
                        <a:pt x="12" y="0"/>
                        <a:pt x="0" y="13"/>
                        <a:pt x="0" y="30"/>
                      </a:cubicBezTo>
                      <a:cubicBezTo>
                        <a:pt x="0" y="46"/>
                        <a:pt x="13" y="60"/>
                        <a:pt x="29" y="60"/>
                      </a:cubicBezTo>
                      <a:cubicBezTo>
                        <a:pt x="46" y="60"/>
                        <a:pt x="59" y="46"/>
                        <a:pt x="58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3" name="Freeform 20"/>
                <p:cNvSpPr>
                  <a:spLocks/>
                </p:cNvSpPr>
                <p:nvPr/>
              </p:nvSpPr>
              <p:spPr bwMode="auto">
                <a:xfrm>
                  <a:off x="657" y="2953"/>
                  <a:ext cx="227" cy="225"/>
                </a:xfrm>
                <a:custGeom>
                  <a:avLst/>
                  <a:gdLst>
                    <a:gd name="T0" fmla="*/ 60 w 120"/>
                    <a:gd name="T1" fmla="*/ 0 h 119"/>
                    <a:gd name="T2" fmla="*/ 2 w 120"/>
                    <a:gd name="T3" fmla="*/ 61 h 119"/>
                    <a:gd name="T4" fmla="*/ 61 w 120"/>
                    <a:gd name="T5" fmla="*/ 119 h 119"/>
                    <a:gd name="T6" fmla="*/ 120 w 120"/>
                    <a:gd name="T7" fmla="*/ 59 h 119"/>
                    <a:gd name="T8" fmla="*/ 60 w 120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119">
                      <a:moveTo>
                        <a:pt x="60" y="0"/>
                      </a:moveTo>
                      <a:cubicBezTo>
                        <a:pt x="27" y="1"/>
                        <a:pt x="0" y="28"/>
                        <a:pt x="2" y="61"/>
                      </a:cubicBezTo>
                      <a:cubicBezTo>
                        <a:pt x="2" y="94"/>
                        <a:pt x="28" y="119"/>
                        <a:pt x="61" y="119"/>
                      </a:cubicBezTo>
                      <a:cubicBezTo>
                        <a:pt x="94" y="118"/>
                        <a:pt x="120" y="91"/>
                        <a:pt x="120" y="59"/>
                      </a:cubicBezTo>
                      <a:cubicBezTo>
                        <a:pt x="120" y="27"/>
                        <a:pt x="92" y="0"/>
                        <a:pt x="6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4" name="Freeform 21"/>
                <p:cNvSpPr>
                  <a:spLocks/>
                </p:cNvSpPr>
                <p:nvPr/>
              </p:nvSpPr>
              <p:spPr bwMode="auto">
                <a:xfrm>
                  <a:off x="630" y="2687"/>
                  <a:ext cx="55" cy="59"/>
                </a:xfrm>
                <a:custGeom>
                  <a:avLst/>
                  <a:gdLst>
                    <a:gd name="T0" fmla="*/ 14 w 29"/>
                    <a:gd name="T1" fmla="*/ 31 h 31"/>
                    <a:gd name="T2" fmla="*/ 29 w 29"/>
                    <a:gd name="T3" fmla="*/ 15 h 31"/>
                    <a:gd name="T4" fmla="*/ 14 w 29"/>
                    <a:gd name="T5" fmla="*/ 0 h 31"/>
                    <a:gd name="T6" fmla="*/ 0 w 29"/>
                    <a:gd name="T7" fmla="*/ 16 h 31"/>
                    <a:gd name="T8" fmla="*/ 14 w 29"/>
                    <a:gd name="T9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1">
                      <a:moveTo>
                        <a:pt x="14" y="31"/>
                      </a:moveTo>
                      <a:cubicBezTo>
                        <a:pt x="23" y="31"/>
                        <a:pt x="29" y="23"/>
                        <a:pt x="29" y="15"/>
                      </a:cubicBezTo>
                      <a:cubicBezTo>
                        <a:pt x="29" y="8"/>
                        <a:pt x="22" y="0"/>
                        <a:pt x="14" y="0"/>
                      </a:cubicBezTo>
                      <a:cubicBezTo>
                        <a:pt x="6" y="2"/>
                        <a:pt x="0" y="8"/>
                        <a:pt x="0" y="16"/>
                      </a:cubicBezTo>
                      <a:cubicBezTo>
                        <a:pt x="0" y="25"/>
                        <a:pt x="6" y="31"/>
                        <a:pt x="14" y="3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5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6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7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8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9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0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1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2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3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4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5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6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7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8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9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0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  <p:grpSp>
            <p:nvGrpSpPr>
              <p:cNvPr id="80" name="Group 4"/>
              <p:cNvGrpSpPr>
                <a:grpSpLocks noChangeAspect="1"/>
              </p:cNvGrpSpPr>
              <p:nvPr/>
            </p:nvGrpSpPr>
            <p:grpSpPr bwMode="auto">
              <a:xfrm flipH="1">
                <a:off x="5421907" y="244698"/>
                <a:ext cx="7348569" cy="2026825"/>
                <a:chOff x="657" y="2953"/>
                <a:chExt cx="4833" cy="1333"/>
              </a:xfrm>
              <a:grpFill/>
            </p:grpSpPr>
            <p:sp>
              <p:nvSpPr>
                <p:cNvPr id="81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2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3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4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5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6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7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8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9" name="Freeform 14"/>
                <p:cNvSpPr>
                  <a:spLocks/>
                </p:cNvSpPr>
                <p:nvPr/>
              </p:nvSpPr>
              <p:spPr bwMode="auto">
                <a:xfrm>
                  <a:off x="2482" y="3378"/>
                  <a:ext cx="343" cy="345"/>
                </a:xfrm>
                <a:custGeom>
                  <a:avLst/>
                  <a:gdLst>
                    <a:gd name="T0" fmla="*/ 89 w 181"/>
                    <a:gd name="T1" fmla="*/ 0 h 182"/>
                    <a:gd name="T2" fmla="*/ 0 w 181"/>
                    <a:gd name="T3" fmla="*/ 93 h 182"/>
                    <a:gd name="T4" fmla="*/ 93 w 181"/>
                    <a:gd name="T5" fmla="*/ 182 h 182"/>
                    <a:gd name="T6" fmla="*/ 181 w 181"/>
                    <a:gd name="T7" fmla="*/ 89 h 182"/>
                    <a:gd name="T8" fmla="*/ 89 w 181"/>
                    <a:gd name="T9" fmla="*/ 0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1" h="182">
                      <a:moveTo>
                        <a:pt x="89" y="0"/>
                      </a:moveTo>
                      <a:cubicBezTo>
                        <a:pt x="39" y="2"/>
                        <a:pt x="0" y="43"/>
                        <a:pt x="0" y="93"/>
                      </a:cubicBezTo>
                      <a:cubicBezTo>
                        <a:pt x="1" y="143"/>
                        <a:pt x="43" y="182"/>
                        <a:pt x="93" y="182"/>
                      </a:cubicBezTo>
                      <a:cubicBezTo>
                        <a:pt x="141" y="180"/>
                        <a:pt x="181" y="139"/>
                        <a:pt x="181" y="89"/>
                      </a:cubicBezTo>
                      <a:cubicBezTo>
                        <a:pt x="180" y="41"/>
                        <a:pt x="139" y="0"/>
                        <a:pt x="8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0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1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2" name="Freeform 20"/>
                <p:cNvSpPr>
                  <a:spLocks/>
                </p:cNvSpPr>
                <p:nvPr/>
              </p:nvSpPr>
              <p:spPr bwMode="auto">
                <a:xfrm>
                  <a:off x="657" y="2953"/>
                  <a:ext cx="227" cy="225"/>
                </a:xfrm>
                <a:custGeom>
                  <a:avLst/>
                  <a:gdLst>
                    <a:gd name="T0" fmla="*/ 60 w 120"/>
                    <a:gd name="T1" fmla="*/ 0 h 119"/>
                    <a:gd name="T2" fmla="*/ 2 w 120"/>
                    <a:gd name="T3" fmla="*/ 61 h 119"/>
                    <a:gd name="T4" fmla="*/ 61 w 120"/>
                    <a:gd name="T5" fmla="*/ 119 h 119"/>
                    <a:gd name="T6" fmla="*/ 120 w 120"/>
                    <a:gd name="T7" fmla="*/ 59 h 119"/>
                    <a:gd name="T8" fmla="*/ 60 w 120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119">
                      <a:moveTo>
                        <a:pt x="60" y="0"/>
                      </a:moveTo>
                      <a:cubicBezTo>
                        <a:pt x="27" y="1"/>
                        <a:pt x="0" y="28"/>
                        <a:pt x="2" y="61"/>
                      </a:cubicBezTo>
                      <a:cubicBezTo>
                        <a:pt x="2" y="94"/>
                        <a:pt x="28" y="119"/>
                        <a:pt x="61" y="119"/>
                      </a:cubicBezTo>
                      <a:cubicBezTo>
                        <a:pt x="94" y="118"/>
                        <a:pt x="120" y="91"/>
                        <a:pt x="120" y="59"/>
                      </a:cubicBezTo>
                      <a:cubicBezTo>
                        <a:pt x="120" y="27"/>
                        <a:pt x="92" y="0"/>
                        <a:pt x="6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3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4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5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6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7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8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9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0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1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2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3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4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5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6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7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8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</p:grpSp>
        <p:grpSp>
          <p:nvGrpSpPr>
            <p:cNvPr id="17" name="Group 16"/>
            <p:cNvGrpSpPr/>
            <p:nvPr/>
          </p:nvGrpSpPr>
          <p:grpSpPr>
            <a:xfrm flipH="1" flipV="1">
              <a:off x="5278834" y="6176165"/>
              <a:ext cx="5666581" cy="1799023"/>
              <a:chOff x="-1" y="-1782840"/>
              <a:chExt cx="12770477" cy="4054363"/>
            </a:xfrm>
            <a:solidFill>
              <a:schemeClr val="bg1">
                <a:lumMod val="95000"/>
                <a:alpha val="21000"/>
              </a:schemeClr>
            </a:solidFill>
          </p:grpSpPr>
          <p:grpSp>
            <p:nvGrpSpPr>
              <p:cNvPr id="18" name="Group 4"/>
              <p:cNvGrpSpPr>
                <a:grpSpLocks noChangeAspect="1"/>
              </p:cNvGrpSpPr>
              <p:nvPr/>
            </p:nvGrpSpPr>
            <p:grpSpPr bwMode="auto">
              <a:xfrm>
                <a:off x="-1" y="-1782840"/>
                <a:ext cx="10806971" cy="3357486"/>
                <a:chOff x="2" y="2581"/>
                <a:chExt cx="5488" cy="1705"/>
              </a:xfrm>
              <a:grpFill/>
            </p:grpSpPr>
            <p:sp>
              <p:nvSpPr>
                <p:cNvPr id="47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8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9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0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1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2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3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4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5" name="Freeform 13"/>
                <p:cNvSpPr>
                  <a:spLocks/>
                </p:cNvSpPr>
                <p:nvPr/>
              </p:nvSpPr>
              <p:spPr bwMode="auto">
                <a:xfrm>
                  <a:off x="2" y="2581"/>
                  <a:ext cx="375" cy="586"/>
                </a:xfrm>
                <a:custGeom>
                  <a:avLst/>
                  <a:gdLst>
                    <a:gd name="T0" fmla="*/ 197 w 198"/>
                    <a:gd name="T1" fmla="*/ 154 h 309"/>
                    <a:gd name="T2" fmla="*/ 40 w 198"/>
                    <a:gd name="T3" fmla="*/ 2 h 309"/>
                    <a:gd name="T4" fmla="*/ 0 w 198"/>
                    <a:gd name="T5" fmla="*/ 8 h 309"/>
                    <a:gd name="T6" fmla="*/ 0 w 198"/>
                    <a:gd name="T7" fmla="*/ 303 h 309"/>
                    <a:gd name="T8" fmla="*/ 45 w 198"/>
                    <a:gd name="T9" fmla="*/ 309 h 309"/>
                    <a:gd name="T10" fmla="*/ 197 w 198"/>
                    <a:gd name="T11" fmla="*/ 154 h 3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98" h="309">
                      <a:moveTo>
                        <a:pt x="197" y="154"/>
                      </a:moveTo>
                      <a:cubicBezTo>
                        <a:pt x="196" y="69"/>
                        <a:pt x="125" y="0"/>
                        <a:pt x="40" y="2"/>
                      </a:cubicBezTo>
                      <a:cubicBezTo>
                        <a:pt x="27" y="2"/>
                        <a:pt x="13" y="4"/>
                        <a:pt x="0" y="8"/>
                      </a:cubicBezTo>
                      <a:cubicBezTo>
                        <a:pt x="0" y="303"/>
                        <a:pt x="0" y="303"/>
                        <a:pt x="0" y="303"/>
                      </a:cubicBezTo>
                      <a:cubicBezTo>
                        <a:pt x="15" y="308"/>
                        <a:pt x="29" y="309"/>
                        <a:pt x="45" y="309"/>
                      </a:cubicBezTo>
                      <a:cubicBezTo>
                        <a:pt x="130" y="308"/>
                        <a:pt x="198" y="239"/>
                        <a:pt x="197" y="1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6" name="Freeform 14"/>
                <p:cNvSpPr>
                  <a:spLocks/>
                </p:cNvSpPr>
                <p:nvPr/>
              </p:nvSpPr>
              <p:spPr bwMode="auto">
                <a:xfrm>
                  <a:off x="2482" y="3378"/>
                  <a:ext cx="343" cy="345"/>
                </a:xfrm>
                <a:custGeom>
                  <a:avLst/>
                  <a:gdLst>
                    <a:gd name="T0" fmla="*/ 89 w 181"/>
                    <a:gd name="T1" fmla="*/ 0 h 182"/>
                    <a:gd name="T2" fmla="*/ 0 w 181"/>
                    <a:gd name="T3" fmla="*/ 93 h 182"/>
                    <a:gd name="T4" fmla="*/ 93 w 181"/>
                    <a:gd name="T5" fmla="*/ 182 h 182"/>
                    <a:gd name="T6" fmla="*/ 181 w 181"/>
                    <a:gd name="T7" fmla="*/ 89 h 182"/>
                    <a:gd name="T8" fmla="*/ 89 w 181"/>
                    <a:gd name="T9" fmla="*/ 0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1" h="182">
                      <a:moveTo>
                        <a:pt x="89" y="0"/>
                      </a:moveTo>
                      <a:cubicBezTo>
                        <a:pt x="39" y="2"/>
                        <a:pt x="0" y="43"/>
                        <a:pt x="0" y="93"/>
                      </a:cubicBezTo>
                      <a:cubicBezTo>
                        <a:pt x="1" y="143"/>
                        <a:pt x="43" y="182"/>
                        <a:pt x="93" y="182"/>
                      </a:cubicBezTo>
                      <a:cubicBezTo>
                        <a:pt x="141" y="180"/>
                        <a:pt x="181" y="139"/>
                        <a:pt x="181" y="89"/>
                      </a:cubicBezTo>
                      <a:cubicBezTo>
                        <a:pt x="180" y="41"/>
                        <a:pt x="139" y="0"/>
                        <a:pt x="8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7" name="Freeform 15"/>
                <p:cNvSpPr>
                  <a:spLocks/>
                </p:cNvSpPr>
                <p:nvPr/>
              </p:nvSpPr>
              <p:spPr bwMode="auto">
                <a:xfrm>
                  <a:off x="326" y="3142"/>
                  <a:ext cx="30" cy="29"/>
                </a:xfrm>
                <a:custGeom>
                  <a:avLst/>
                  <a:gdLst>
                    <a:gd name="T0" fmla="*/ 2 w 16"/>
                    <a:gd name="T1" fmla="*/ 7 h 15"/>
                    <a:gd name="T2" fmla="*/ 9 w 16"/>
                    <a:gd name="T3" fmla="*/ 15 h 15"/>
                    <a:gd name="T4" fmla="*/ 16 w 16"/>
                    <a:gd name="T5" fmla="*/ 7 h 15"/>
                    <a:gd name="T6" fmla="*/ 9 w 16"/>
                    <a:gd name="T7" fmla="*/ 0 h 15"/>
                    <a:gd name="T8" fmla="*/ 2 w 16"/>
                    <a:gd name="T9" fmla="*/ 7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5">
                      <a:moveTo>
                        <a:pt x="2" y="7"/>
                      </a:moveTo>
                      <a:cubicBezTo>
                        <a:pt x="2" y="11"/>
                        <a:pt x="4" y="15"/>
                        <a:pt x="9" y="15"/>
                      </a:cubicBezTo>
                      <a:cubicBezTo>
                        <a:pt x="13" y="15"/>
                        <a:pt x="16" y="11"/>
                        <a:pt x="16" y="7"/>
                      </a:cubicBezTo>
                      <a:cubicBezTo>
                        <a:pt x="16" y="4"/>
                        <a:pt x="13" y="0"/>
                        <a:pt x="9" y="0"/>
                      </a:cubicBezTo>
                      <a:cubicBezTo>
                        <a:pt x="4" y="0"/>
                        <a:pt x="0" y="4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8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9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0" name="Freeform 19"/>
                <p:cNvSpPr>
                  <a:spLocks/>
                </p:cNvSpPr>
                <p:nvPr/>
              </p:nvSpPr>
              <p:spPr bwMode="auto">
                <a:xfrm>
                  <a:off x="564" y="3505"/>
                  <a:ext cx="111" cy="113"/>
                </a:xfrm>
                <a:custGeom>
                  <a:avLst/>
                  <a:gdLst>
                    <a:gd name="T0" fmla="*/ 29 w 59"/>
                    <a:gd name="T1" fmla="*/ 0 h 60"/>
                    <a:gd name="T2" fmla="*/ 0 w 59"/>
                    <a:gd name="T3" fmla="*/ 30 h 60"/>
                    <a:gd name="T4" fmla="*/ 29 w 59"/>
                    <a:gd name="T5" fmla="*/ 60 h 60"/>
                    <a:gd name="T6" fmla="*/ 58 w 59"/>
                    <a:gd name="T7" fmla="*/ 29 h 60"/>
                    <a:gd name="T8" fmla="*/ 29 w 59"/>
                    <a:gd name="T9" fmla="*/ 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60">
                      <a:moveTo>
                        <a:pt x="29" y="0"/>
                      </a:moveTo>
                      <a:cubicBezTo>
                        <a:pt x="12" y="0"/>
                        <a:pt x="0" y="13"/>
                        <a:pt x="0" y="30"/>
                      </a:cubicBezTo>
                      <a:cubicBezTo>
                        <a:pt x="0" y="46"/>
                        <a:pt x="13" y="60"/>
                        <a:pt x="29" y="60"/>
                      </a:cubicBezTo>
                      <a:cubicBezTo>
                        <a:pt x="46" y="60"/>
                        <a:pt x="59" y="46"/>
                        <a:pt x="58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1" name="Freeform 20"/>
                <p:cNvSpPr>
                  <a:spLocks/>
                </p:cNvSpPr>
                <p:nvPr/>
              </p:nvSpPr>
              <p:spPr bwMode="auto">
                <a:xfrm>
                  <a:off x="657" y="2953"/>
                  <a:ext cx="227" cy="225"/>
                </a:xfrm>
                <a:custGeom>
                  <a:avLst/>
                  <a:gdLst>
                    <a:gd name="T0" fmla="*/ 60 w 120"/>
                    <a:gd name="T1" fmla="*/ 0 h 119"/>
                    <a:gd name="T2" fmla="*/ 2 w 120"/>
                    <a:gd name="T3" fmla="*/ 61 h 119"/>
                    <a:gd name="T4" fmla="*/ 61 w 120"/>
                    <a:gd name="T5" fmla="*/ 119 h 119"/>
                    <a:gd name="T6" fmla="*/ 120 w 120"/>
                    <a:gd name="T7" fmla="*/ 59 h 119"/>
                    <a:gd name="T8" fmla="*/ 60 w 120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119">
                      <a:moveTo>
                        <a:pt x="60" y="0"/>
                      </a:moveTo>
                      <a:cubicBezTo>
                        <a:pt x="27" y="1"/>
                        <a:pt x="0" y="28"/>
                        <a:pt x="2" y="61"/>
                      </a:cubicBezTo>
                      <a:cubicBezTo>
                        <a:pt x="2" y="94"/>
                        <a:pt x="28" y="119"/>
                        <a:pt x="61" y="119"/>
                      </a:cubicBezTo>
                      <a:cubicBezTo>
                        <a:pt x="94" y="118"/>
                        <a:pt x="120" y="91"/>
                        <a:pt x="120" y="59"/>
                      </a:cubicBezTo>
                      <a:cubicBezTo>
                        <a:pt x="120" y="27"/>
                        <a:pt x="92" y="0"/>
                        <a:pt x="6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2" name="Freeform 21"/>
                <p:cNvSpPr>
                  <a:spLocks/>
                </p:cNvSpPr>
                <p:nvPr/>
              </p:nvSpPr>
              <p:spPr bwMode="auto">
                <a:xfrm>
                  <a:off x="630" y="2687"/>
                  <a:ext cx="55" cy="59"/>
                </a:xfrm>
                <a:custGeom>
                  <a:avLst/>
                  <a:gdLst>
                    <a:gd name="T0" fmla="*/ 14 w 29"/>
                    <a:gd name="T1" fmla="*/ 31 h 31"/>
                    <a:gd name="T2" fmla="*/ 29 w 29"/>
                    <a:gd name="T3" fmla="*/ 15 h 31"/>
                    <a:gd name="T4" fmla="*/ 14 w 29"/>
                    <a:gd name="T5" fmla="*/ 0 h 31"/>
                    <a:gd name="T6" fmla="*/ 0 w 29"/>
                    <a:gd name="T7" fmla="*/ 16 h 31"/>
                    <a:gd name="T8" fmla="*/ 14 w 29"/>
                    <a:gd name="T9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1">
                      <a:moveTo>
                        <a:pt x="14" y="31"/>
                      </a:moveTo>
                      <a:cubicBezTo>
                        <a:pt x="23" y="31"/>
                        <a:pt x="29" y="23"/>
                        <a:pt x="29" y="15"/>
                      </a:cubicBezTo>
                      <a:cubicBezTo>
                        <a:pt x="29" y="8"/>
                        <a:pt x="22" y="0"/>
                        <a:pt x="14" y="0"/>
                      </a:cubicBezTo>
                      <a:cubicBezTo>
                        <a:pt x="6" y="2"/>
                        <a:pt x="0" y="8"/>
                        <a:pt x="0" y="16"/>
                      </a:cubicBezTo>
                      <a:cubicBezTo>
                        <a:pt x="0" y="25"/>
                        <a:pt x="6" y="31"/>
                        <a:pt x="14" y="3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3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4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5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6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7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8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9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0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1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2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3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4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5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6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7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8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  <p:grpSp>
            <p:nvGrpSpPr>
              <p:cNvPr id="19" name="Group 4"/>
              <p:cNvGrpSpPr>
                <a:grpSpLocks noChangeAspect="1"/>
              </p:cNvGrpSpPr>
              <p:nvPr/>
            </p:nvGrpSpPr>
            <p:grpSpPr bwMode="auto">
              <a:xfrm flipH="1">
                <a:off x="5421907" y="244698"/>
                <a:ext cx="7348569" cy="2026825"/>
                <a:chOff x="657" y="2953"/>
                <a:chExt cx="4833" cy="1333"/>
              </a:xfrm>
              <a:grpFill/>
            </p:grpSpPr>
            <p:sp>
              <p:nvSpPr>
                <p:cNvPr id="20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2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5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6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7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8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9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0" name="Freeform 20"/>
                <p:cNvSpPr>
                  <a:spLocks/>
                </p:cNvSpPr>
                <p:nvPr/>
              </p:nvSpPr>
              <p:spPr bwMode="auto">
                <a:xfrm>
                  <a:off x="657" y="2953"/>
                  <a:ext cx="227" cy="225"/>
                </a:xfrm>
                <a:custGeom>
                  <a:avLst/>
                  <a:gdLst>
                    <a:gd name="T0" fmla="*/ 60 w 120"/>
                    <a:gd name="T1" fmla="*/ 0 h 119"/>
                    <a:gd name="T2" fmla="*/ 2 w 120"/>
                    <a:gd name="T3" fmla="*/ 61 h 119"/>
                    <a:gd name="T4" fmla="*/ 61 w 120"/>
                    <a:gd name="T5" fmla="*/ 119 h 119"/>
                    <a:gd name="T6" fmla="*/ 120 w 120"/>
                    <a:gd name="T7" fmla="*/ 59 h 119"/>
                    <a:gd name="T8" fmla="*/ 60 w 120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119">
                      <a:moveTo>
                        <a:pt x="60" y="0"/>
                      </a:moveTo>
                      <a:cubicBezTo>
                        <a:pt x="27" y="1"/>
                        <a:pt x="0" y="28"/>
                        <a:pt x="2" y="61"/>
                      </a:cubicBezTo>
                      <a:cubicBezTo>
                        <a:pt x="2" y="94"/>
                        <a:pt x="28" y="119"/>
                        <a:pt x="61" y="119"/>
                      </a:cubicBezTo>
                      <a:cubicBezTo>
                        <a:pt x="94" y="118"/>
                        <a:pt x="120" y="91"/>
                        <a:pt x="120" y="59"/>
                      </a:cubicBezTo>
                      <a:cubicBezTo>
                        <a:pt x="120" y="27"/>
                        <a:pt x="92" y="0"/>
                        <a:pt x="6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1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2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3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4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5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6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7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8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9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0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1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2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3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4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5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6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</p:grpSp>
      </p:grpSp>
      <p:sp>
        <p:nvSpPr>
          <p:cNvPr id="12" name="Picture Placeholder 11"/>
          <p:cNvSpPr>
            <a:spLocks noGrp="1"/>
          </p:cNvSpPr>
          <p:nvPr userDrawn="1">
            <p:ph type="pic" sz="quarter" idx="10"/>
          </p:nvPr>
        </p:nvSpPr>
        <p:spPr>
          <a:xfrm>
            <a:off x="4957448" y="0"/>
            <a:ext cx="8554441" cy="4872112"/>
          </a:xfrm>
          <a:custGeom>
            <a:avLst/>
            <a:gdLst>
              <a:gd name="connsiteX0" fmla="*/ 7680149 w 8554441"/>
              <a:gd name="connsiteY0" fmla="*/ 0 h 4872112"/>
              <a:gd name="connsiteX1" fmla="*/ 8538412 w 8554441"/>
              <a:gd name="connsiteY1" fmla="*/ 1478804 h 4872112"/>
              <a:gd name="connsiteX2" fmla="*/ 8495404 w 8554441"/>
              <a:gd name="connsiteY2" fmla="*/ 1640778 h 4872112"/>
              <a:gd name="connsiteX3" fmla="*/ 2955367 w 8554441"/>
              <a:gd name="connsiteY3" fmla="*/ 4856082 h 4872112"/>
              <a:gd name="connsiteX4" fmla="*/ 2793393 w 8554441"/>
              <a:gd name="connsiteY4" fmla="*/ 4813075 h 4872112"/>
              <a:gd name="connsiteX5" fmla="*/ 0 w 8554441"/>
              <a:gd name="connsiteY5" fmla="*/ 1 h 4872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54441" h="4872112">
                <a:moveTo>
                  <a:pt x="7680149" y="0"/>
                </a:moveTo>
                <a:lnTo>
                  <a:pt x="8538412" y="1478804"/>
                </a:lnTo>
                <a:cubicBezTo>
                  <a:pt x="8571263" y="1535408"/>
                  <a:pt x="8552008" y="1607926"/>
                  <a:pt x="8495404" y="1640778"/>
                </a:cubicBezTo>
                <a:lnTo>
                  <a:pt x="2955367" y="4856082"/>
                </a:lnTo>
                <a:cubicBezTo>
                  <a:pt x="2898763" y="4888934"/>
                  <a:pt x="2826245" y="4869679"/>
                  <a:pt x="2793393" y="4813075"/>
                </a:cubicBezTo>
                <a:lnTo>
                  <a:pt x="0" y="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289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1106389" y="1983203"/>
            <a:ext cx="1858331" cy="1858331"/>
          </a:xfrm>
          <a:custGeom>
            <a:avLst/>
            <a:gdLst>
              <a:gd name="connsiteX0" fmla="*/ 92526 w 1858331"/>
              <a:gd name="connsiteY0" fmla="*/ 0 h 1858331"/>
              <a:gd name="connsiteX1" fmla="*/ 1765805 w 1858331"/>
              <a:gd name="connsiteY1" fmla="*/ 0 h 1858331"/>
              <a:gd name="connsiteX2" fmla="*/ 1858331 w 1858331"/>
              <a:gd name="connsiteY2" fmla="*/ 92526 h 1858331"/>
              <a:gd name="connsiteX3" fmla="*/ 1858331 w 1858331"/>
              <a:gd name="connsiteY3" fmla="*/ 1765805 h 1858331"/>
              <a:gd name="connsiteX4" fmla="*/ 1765805 w 1858331"/>
              <a:gd name="connsiteY4" fmla="*/ 1858331 h 1858331"/>
              <a:gd name="connsiteX5" fmla="*/ 92526 w 1858331"/>
              <a:gd name="connsiteY5" fmla="*/ 1858331 h 1858331"/>
              <a:gd name="connsiteX6" fmla="*/ 0 w 1858331"/>
              <a:gd name="connsiteY6" fmla="*/ 1765805 h 1858331"/>
              <a:gd name="connsiteX7" fmla="*/ 0 w 1858331"/>
              <a:gd name="connsiteY7" fmla="*/ 92526 h 1858331"/>
              <a:gd name="connsiteX8" fmla="*/ 92526 w 1858331"/>
              <a:gd name="connsiteY8" fmla="*/ 0 h 1858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8331" h="1858331">
                <a:moveTo>
                  <a:pt x="92526" y="0"/>
                </a:moveTo>
                <a:lnTo>
                  <a:pt x="1765805" y="0"/>
                </a:lnTo>
                <a:cubicBezTo>
                  <a:pt x="1816906" y="0"/>
                  <a:pt x="1858331" y="41425"/>
                  <a:pt x="1858331" y="92526"/>
                </a:cubicBezTo>
                <a:lnTo>
                  <a:pt x="1858331" y="1765805"/>
                </a:lnTo>
                <a:cubicBezTo>
                  <a:pt x="1858331" y="1816906"/>
                  <a:pt x="1816906" y="1858331"/>
                  <a:pt x="1765805" y="1858331"/>
                </a:cubicBezTo>
                <a:lnTo>
                  <a:pt x="92526" y="1858331"/>
                </a:lnTo>
                <a:cubicBezTo>
                  <a:pt x="41425" y="1858331"/>
                  <a:pt x="0" y="1816906"/>
                  <a:pt x="0" y="1765805"/>
                </a:cubicBezTo>
                <a:lnTo>
                  <a:pt x="0" y="92526"/>
                </a:lnTo>
                <a:cubicBezTo>
                  <a:pt x="0" y="41425"/>
                  <a:pt x="41425" y="0"/>
                  <a:pt x="9252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3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2066279" y="540482"/>
            <a:ext cx="8059442" cy="545790"/>
          </a:xfrm>
          <a:prstGeom prst="rect">
            <a:avLst/>
          </a:prstGeom>
          <a:ln w="12700">
            <a:miter lim="400000"/>
          </a:ln>
        </p:spPr>
        <p:txBody>
          <a:bodyPr wrap="square" lIns="50800" tIns="50800" rIns="50800" bIns="50800" anchor="ctr">
            <a:spAutoFit/>
          </a:bodyPr>
          <a:lstStyle>
            <a:lvl1pPr marL="0" indent="0" algn="ctr">
              <a:buNone/>
              <a:defRPr lang="en-ID" sz="3200" b="1" dirty="0">
                <a:solidFill>
                  <a:schemeClr val="accent1"/>
                </a:solidFill>
                <a:latin typeface="Poppins" panose="02000000000000000000" pitchFamily="2" charset="0"/>
                <a:ea typeface="Open Sans Extrabold"/>
                <a:cs typeface="Poppins" panose="02000000000000000000" pitchFamily="2" charset="0"/>
              </a:defRPr>
            </a:lvl1pPr>
          </a:lstStyle>
          <a:p>
            <a:pPr marL="0" lvl="0"/>
            <a:r>
              <a:rPr lang="en-ID" dirty="0"/>
              <a:t>Title Goes Here</a:t>
            </a:r>
          </a:p>
        </p:txBody>
      </p:sp>
      <p:sp>
        <p:nvSpPr>
          <p:cNvPr id="4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3880022" y="1110535"/>
            <a:ext cx="4431957" cy="271879"/>
          </a:xfrm>
          <a:prstGeom prst="rect">
            <a:avLst/>
          </a:prstGeom>
          <a:ln w="12700">
            <a:miter lim="400000"/>
          </a:ln>
        </p:spPr>
        <p:txBody>
          <a:bodyPr wrap="square" lIns="50800" tIns="50800" rIns="50800" bIns="50800" anchor="ctr">
            <a:spAutoFit/>
          </a:bodyPr>
          <a:lstStyle>
            <a:lvl1pPr marL="0" indent="0" algn="ctr">
              <a:buNone/>
              <a:defRPr lang="en-ID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 Light"/>
                <a:cs typeface="Open Sans Light"/>
              </a:defRPr>
            </a:lvl1pPr>
          </a:lstStyle>
          <a:p>
            <a:pPr marL="0" lvl="0"/>
            <a:r>
              <a:rPr lang="en-ID" dirty="0"/>
              <a:t>Put Your Great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86830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1345919" y="2296198"/>
            <a:ext cx="1858331" cy="1858331"/>
          </a:xfrm>
          <a:custGeom>
            <a:avLst/>
            <a:gdLst>
              <a:gd name="connsiteX0" fmla="*/ 92526 w 1858331"/>
              <a:gd name="connsiteY0" fmla="*/ 0 h 1858331"/>
              <a:gd name="connsiteX1" fmla="*/ 1765805 w 1858331"/>
              <a:gd name="connsiteY1" fmla="*/ 0 h 1858331"/>
              <a:gd name="connsiteX2" fmla="*/ 1858331 w 1858331"/>
              <a:gd name="connsiteY2" fmla="*/ 92526 h 1858331"/>
              <a:gd name="connsiteX3" fmla="*/ 1858331 w 1858331"/>
              <a:gd name="connsiteY3" fmla="*/ 1765805 h 1858331"/>
              <a:gd name="connsiteX4" fmla="*/ 1765805 w 1858331"/>
              <a:gd name="connsiteY4" fmla="*/ 1858331 h 1858331"/>
              <a:gd name="connsiteX5" fmla="*/ 92526 w 1858331"/>
              <a:gd name="connsiteY5" fmla="*/ 1858331 h 1858331"/>
              <a:gd name="connsiteX6" fmla="*/ 0 w 1858331"/>
              <a:gd name="connsiteY6" fmla="*/ 1765805 h 1858331"/>
              <a:gd name="connsiteX7" fmla="*/ 0 w 1858331"/>
              <a:gd name="connsiteY7" fmla="*/ 92526 h 1858331"/>
              <a:gd name="connsiteX8" fmla="*/ 92526 w 1858331"/>
              <a:gd name="connsiteY8" fmla="*/ 0 h 1858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8331" h="1858331">
                <a:moveTo>
                  <a:pt x="92526" y="0"/>
                </a:moveTo>
                <a:lnTo>
                  <a:pt x="1765805" y="0"/>
                </a:lnTo>
                <a:cubicBezTo>
                  <a:pt x="1816906" y="0"/>
                  <a:pt x="1858331" y="41425"/>
                  <a:pt x="1858331" y="92526"/>
                </a:cubicBezTo>
                <a:lnTo>
                  <a:pt x="1858331" y="1765805"/>
                </a:lnTo>
                <a:cubicBezTo>
                  <a:pt x="1858331" y="1816906"/>
                  <a:pt x="1816906" y="1858331"/>
                  <a:pt x="1765805" y="1858331"/>
                </a:cubicBezTo>
                <a:lnTo>
                  <a:pt x="92526" y="1858331"/>
                </a:lnTo>
                <a:cubicBezTo>
                  <a:pt x="41425" y="1858331"/>
                  <a:pt x="0" y="1816906"/>
                  <a:pt x="0" y="1765805"/>
                </a:cubicBezTo>
                <a:lnTo>
                  <a:pt x="0" y="92526"/>
                </a:lnTo>
                <a:cubicBezTo>
                  <a:pt x="0" y="41425"/>
                  <a:pt x="41425" y="0"/>
                  <a:pt x="9252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368300" sx="102000" sy="102000" algn="ctr" rotWithShape="0">
              <a:prstClr val="black">
                <a:alpha val="25000"/>
              </a:prstClr>
            </a:outerShdw>
          </a:effectLst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3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3893196" y="2296197"/>
            <a:ext cx="1858331" cy="1858331"/>
          </a:xfrm>
          <a:custGeom>
            <a:avLst/>
            <a:gdLst>
              <a:gd name="connsiteX0" fmla="*/ 92526 w 1858331"/>
              <a:gd name="connsiteY0" fmla="*/ 0 h 1858331"/>
              <a:gd name="connsiteX1" fmla="*/ 1765805 w 1858331"/>
              <a:gd name="connsiteY1" fmla="*/ 0 h 1858331"/>
              <a:gd name="connsiteX2" fmla="*/ 1858331 w 1858331"/>
              <a:gd name="connsiteY2" fmla="*/ 92526 h 1858331"/>
              <a:gd name="connsiteX3" fmla="*/ 1858331 w 1858331"/>
              <a:gd name="connsiteY3" fmla="*/ 1765805 h 1858331"/>
              <a:gd name="connsiteX4" fmla="*/ 1765805 w 1858331"/>
              <a:gd name="connsiteY4" fmla="*/ 1858331 h 1858331"/>
              <a:gd name="connsiteX5" fmla="*/ 92526 w 1858331"/>
              <a:gd name="connsiteY5" fmla="*/ 1858331 h 1858331"/>
              <a:gd name="connsiteX6" fmla="*/ 0 w 1858331"/>
              <a:gd name="connsiteY6" fmla="*/ 1765805 h 1858331"/>
              <a:gd name="connsiteX7" fmla="*/ 0 w 1858331"/>
              <a:gd name="connsiteY7" fmla="*/ 92526 h 1858331"/>
              <a:gd name="connsiteX8" fmla="*/ 92526 w 1858331"/>
              <a:gd name="connsiteY8" fmla="*/ 0 h 1858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8331" h="1858331">
                <a:moveTo>
                  <a:pt x="92526" y="0"/>
                </a:moveTo>
                <a:lnTo>
                  <a:pt x="1765805" y="0"/>
                </a:lnTo>
                <a:cubicBezTo>
                  <a:pt x="1816906" y="0"/>
                  <a:pt x="1858331" y="41425"/>
                  <a:pt x="1858331" y="92526"/>
                </a:cubicBezTo>
                <a:lnTo>
                  <a:pt x="1858331" y="1765805"/>
                </a:lnTo>
                <a:cubicBezTo>
                  <a:pt x="1858331" y="1816906"/>
                  <a:pt x="1816906" y="1858331"/>
                  <a:pt x="1765805" y="1858331"/>
                </a:cubicBezTo>
                <a:lnTo>
                  <a:pt x="92526" y="1858331"/>
                </a:lnTo>
                <a:cubicBezTo>
                  <a:pt x="41425" y="1858331"/>
                  <a:pt x="0" y="1816906"/>
                  <a:pt x="0" y="1765805"/>
                </a:cubicBezTo>
                <a:lnTo>
                  <a:pt x="0" y="92526"/>
                </a:lnTo>
                <a:cubicBezTo>
                  <a:pt x="0" y="41425"/>
                  <a:pt x="41425" y="0"/>
                  <a:pt x="9252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368300" sx="102000" sy="102000" algn="ctr" rotWithShape="0">
              <a:prstClr val="black">
                <a:alpha val="25000"/>
              </a:prstClr>
            </a:outerShdw>
          </a:effectLst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4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6440473" y="2296197"/>
            <a:ext cx="1858331" cy="1858331"/>
          </a:xfrm>
          <a:custGeom>
            <a:avLst/>
            <a:gdLst>
              <a:gd name="connsiteX0" fmla="*/ 92526 w 1858331"/>
              <a:gd name="connsiteY0" fmla="*/ 0 h 1858331"/>
              <a:gd name="connsiteX1" fmla="*/ 1765805 w 1858331"/>
              <a:gd name="connsiteY1" fmla="*/ 0 h 1858331"/>
              <a:gd name="connsiteX2" fmla="*/ 1858331 w 1858331"/>
              <a:gd name="connsiteY2" fmla="*/ 92526 h 1858331"/>
              <a:gd name="connsiteX3" fmla="*/ 1858331 w 1858331"/>
              <a:gd name="connsiteY3" fmla="*/ 1765805 h 1858331"/>
              <a:gd name="connsiteX4" fmla="*/ 1765805 w 1858331"/>
              <a:gd name="connsiteY4" fmla="*/ 1858331 h 1858331"/>
              <a:gd name="connsiteX5" fmla="*/ 92526 w 1858331"/>
              <a:gd name="connsiteY5" fmla="*/ 1858331 h 1858331"/>
              <a:gd name="connsiteX6" fmla="*/ 0 w 1858331"/>
              <a:gd name="connsiteY6" fmla="*/ 1765805 h 1858331"/>
              <a:gd name="connsiteX7" fmla="*/ 0 w 1858331"/>
              <a:gd name="connsiteY7" fmla="*/ 92526 h 1858331"/>
              <a:gd name="connsiteX8" fmla="*/ 92526 w 1858331"/>
              <a:gd name="connsiteY8" fmla="*/ 0 h 1858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8331" h="1858331">
                <a:moveTo>
                  <a:pt x="92526" y="0"/>
                </a:moveTo>
                <a:lnTo>
                  <a:pt x="1765805" y="0"/>
                </a:lnTo>
                <a:cubicBezTo>
                  <a:pt x="1816906" y="0"/>
                  <a:pt x="1858331" y="41425"/>
                  <a:pt x="1858331" y="92526"/>
                </a:cubicBezTo>
                <a:lnTo>
                  <a:pt x="1858331" y="1765805"/>
                </a:lnTo>
                <a:cubicBezTo>
                  <a:pt x="1858331" y="1816906"/>
                  <a:pt x="1816906" y="1858331"/>
                  <a:pt x="1765805" y="1858331"/>
                </a:cubicBezTo>
                <a:lnTo>
                  <a:pt x="92526" y="1858331"/>
                </a:lnTo>
                <a:cubicBezTo>
                  <a:pt x="41425" y="1858331"/>
                  <a:pt x="0" y="1816906"/>
                  <a:pt x="0" y="1765805"/>
                </a:cubicBezTo>
                <a:lnTo>
                  <a:pt x="0" y="92526"/>
                </a:lnTo>
                <a:cubicBezTo>
                  <a:pt x="0" y="41425"/>
                  <a:pt x="41425" y="0"/>
                  <a:pt x="9252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368300" sx="102000" sy="102000" algn="ctr" rotWithShape="0">
              <a:prstClr val="black">
                <a:alpha val="25000"/>
              </a:prstClr>
            </a:outerShdw>
          </a:effectLst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5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8987750" y="2296197"/>
            <a:ext cx="1858331" cy="1858331"/>
          </a:xfrm>
          <a:custGeom>
            <a:avLst/>
            <a:gdLst>
              <a:gd name="connsiteX0" fmla="*/ 92526 w 1858331"/>
              <a:gd name="connsiteY0" fmla="*/ 0 h 1858331"/>
              <a:gd name="connsiteX1" fmla="*/ 1765805 w 1858331"/>
              <a:gd name="connsiteY1" fmla="*/ 0 h 1858331"/>
              <a:gd name="connsiteX2" fmla="*/ 1858331 w 1858331"/>
              <a:gd name="connsiteY2" fmla="*/ 92526 h 1858331"/>
              <a:gd name="connsiteX3" fmla="*/ 1858331 w 1858331"/>
              <a:gd name="connsiteY3" fmla="*/ 1765805 h 1858331"/>
              <a:gd name="connsiteX4" fmla="*/ 1765805 w 1858331"/>
              <a:gd name="connsiteY4" fmla="*/ 1858331 h 1858331"/>
              <a:gd name="connsiteX5" fmla="*/ 92526 w 1858331"/>
              <a:gd name="connsiteY5" fmla="*/ 1858331 h 1858331"/>
              <a:gd name="connsiteX6" fmla="*/ 0 w 1858331"/>
              <a:gd name="connsiteY6" fmla="*/ 1765805 h 1858331"/>
              <a:gd name="connsiteX7" fmla="*/ 0 w 1858331"/>
              <a:gd name="connsiteY7" fmla="*/ 92526 h 1858331"/>
              <a:gd name="connsiteX8" fmla="*/ 92526 w 1858331"/>
              <a:gd name="connsiteY8" fmla="*/ 0 h 1858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8331" h="1858331">
                <a:moveTo>
                  <a:pt x="92526" y="0"/>
                </a:moveTo>
                <a:lnTo>
                  <a:pt x="1765805" y="0"/>
                </a:lnTo>
                <a:cubicBezTo>
                  <a:pt x="1816906" y="0"/>
                  <a:pt x="1858331" y="41425"/>
                  <a:pt x="1858331" y="92526"/>
                </a:cubicBezTo>
                <a:lnTo>
                  <a:pt x="1858331" y="1765805"/>
                </a:lnTo>
                <a:cubicBezTo>
                  <a:pt x="1858331" y="1816906"/>
                  <a:pt x="1816906" y="1858331"/>
                  <a:pt x="1765805" y="1858331"/>
                </a:cubicBezTo>
                <a:lnTo>
                  <a:pt x="92526" y="1858331"/>
                </a:lnTo>
                <a:cubicBezTo>
                  <a:pt x="41425" y="1858331"/>
                  <a:pt x="0" y="1816906"/>
                  <a:pt x="0" y="1765805"/>
                </a:cubicBezTo>
                <a:lnTo>
                  <a:pt x="0" y="92526"/>
                </a:lnTo>
                <a:cubicBezTo>
                  <a:pt x="0" y="41425"/>
                  <a:pt x="41425" y="0"/>
                  <a:pt x="9252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368300" sx="102000" sy="102000" algn="ctr" rotWithShape="0">
              <a:prstClr val="black">
                <a:alpha val="25000"/>
              </a:prstClr>
            </a:outerShdw>
          </a:effectLst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066279" y="540482"/>
            <a:ext cx="8059442" cy="545790"/>
          </a:xfrm>
          <a:prstGeom prst="rect">
            <a:avLst/>
          </a:prstGeom>
          <a:ln w="12700">
            <a:miter lim="400000"/>
          </a:ln>
        </p:spPr>
        <p:txBody>
          <a:bodyPr wrap="square" lIns="50800" tIns="50800" rIns="50800" bIns="50800" anchor="ctr">
            <a:spAutoFit/>
          </a:bodyPr>
          <a:lstStyle>
            <a:lvl1pPr marL="0" indent="0" algn="ctr">
              <a:buNone/>
              <a:defRPr lang="en-ID" sz="3200" b="1" dirty="0">
                <a:solidFill>
                  <a:schemeClr val="accent1"/>
                </a:solidFill>
                <a:latin typeface="Poppins" panose="02000000000000000000" pitchFamily="2" charset="0"/>
                <a:ea typeface="Open Sans Extrabold"/>
                <a:cs typeface="Poppins" panose="02000000000000000000" pitchFamily="2" charset="0"/>
              </a:defRPr>
            </a:lvl1pPr>
          </a:lstStyle>
          <a:p>
            <a:pPr marL="0" lvl="0"/>
            <a:r>
              <a:rPr lang="en-ID" dirty="0"/>
              <a:t>Title Goes Here</a:t>
            </a:r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3880022" y="1110535"/>
            <a:ext cx="4431957" cy="271879"/>
          </a:xfrm>
          <a:prstGeom prst="rect">
            <a:avLst/>
          </a:prstGeom>
          <a:ln w="12700">
            <a:miter lim="400000"/>
          </a:ln>
        </p:spPr>
        <p:txBody>
          <a:bodyPr wrap="square" lIns="50800" tIns="50800" rIns="50800" bIns="50800" anchor="ctr">
            <a:spAutoFit/>
          </a:bodyPr>
          <a:lstStyle>
            <a:lvl1pPr marL="0" indent="0" algn="ctr">
              <a:buNone/>
              <a:defRPr lang="en-ID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 Light"/>
                <a:cs typeface="Open Sans Light"/>
              </a:defRPr>
            </a:lvl1pPr>
          </a:lstStyle>
          <a:p>
            <a:pPr marL="0" lvl="0"/>
            <a:r>
              <a:rPr lang="en-ID" dirty="0"/>
              <a:t>Put Your Great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033662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9920296" y="3905973"/>
            <a:ext cx="1200037" cy="1198961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ID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1075208" y="2012938"/>
            <a:ext cx="1200037" cy="1198961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ID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2066279" y="540482"/>
            <a:ext cx="8059442" cy="545790"/>
          </a:xfrm>
          <a:prstGeom prst="rect">
            <a:avLst/>
          </a:prstGeom>
          <a:ln w="12700">
            <a:miter lim="400000"/>
          </a:ln>
        </p:spPr>
        <p:txBody>
          <a:bodyPr wrap="square" lIns="50800" tIns="50800" rIns="50800" bIns="50800" anchor="ctr">
            <a:spAutoFit/>
          </a:bodyPr>
          <a:lstStyle>
            <a:lvl1pPr marL="0" indent="0" algn="ctr">
              <a:buNone/>
              <a:defRPr lang="en-ID" sz="3200" b="1" dirty="0">
                <a:solidFill>
                  <a:schemeClr val="accent1"/>
                </a:solidFill>
                <a:latin typeface="Poppins" panose="02000000000000000000" pitchFamily="2" charset="0"/>
                <a:ea typeface="Open Sans Extrabold"/>
                <a:cs typeface="Poppins" panose="02000000000000000000" pitchFamily="2" charset="0"/>
              </a:defRPr>
            </a:lvl1pPr>
          </a:lstStyle>
          <a:p>
            <a:pPr marL="0" lvl="0"/>
            <a:r>
              <a:rPr lang="en-ID" dirty="0"/>
              <a:t>Title Goes Here</a:t>
            </a:r>
          </a:p>
        </p:txBody>
      </p:sp>
      <p:sp>
        <p:nvSpPr>
          <p:cNvPr id="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880022" y="1110535"/>
            <a:ext cx="4431957" cy="271879"/>
          </a:xfrm>
          <a:prstGeom prst="rect">
            <a:avLst/>
          </a:prstGeom>
          <a:ln w="12700">
            <a:miter lim="400000"/>
          </a:ln>
        </p:spPr>
        <p:txBody>
          <a:bodyPr wrap="square" lIns="50800" tIns="50800" rIns="50800" bIns="50800" anchor="ctr">
            <a:spAutoFit/>
          </a:bodyPr>
          <a:lstStyle>
            <a:lvl1pPr marL="0" indent="0" algn="ctr">
              <a:buNone/>
              <a:defRPr lang="en-ID" sz="12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 Light"/>
                <a:cs typeface="Open Sans Light"/>
              </a:defRPr>
            </a:lvl1pPr>
          </a:lstStyle>
          <a:p>
            <a:pPr marL="0" lvl="0"/>
            <a:r>
              <a:rPr lang="en-ID" dirty="0"/>
              <a:t>Put Your Great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66192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C2A348-D7E3-4E68-A19E-022447845E7B}" type="datetimeFigureOut">
              <a:rPr lang="en-ID" smtClean="0"/>
              <a:t>27/10/2018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B00AE-6055-456A-AD0C-87D8DA3A508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7245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5144869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181600" y="1600200"/>
            <a:ext cx="5886450" cy="3657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00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237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49" r:id="rId2"/>
    <p:sldLayoutId id="2147483650" r:id="rId3"/>
    <p:sldLayoutId id="2147483651" r:id="rId4"/>
    <p:sldLayoutId id="2147483663" r:id="rId5"/>
    <p:sldLayoutId id="2147483652" r:id="rId6"/>
    <p:sldLayoutId id="2147483655" r:id="rId7"/>
    <p:sldLayoutId id="2147483666" r:id="rId8"/>
    <p:sldLayoutId id="2147483668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54000">
              <a:schemeClr val="accent2"/>
            </a:gs>
            <a:gs pos="100000">
              <a:schemeClr val="accent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1" y="-1782841"/>
            <a:ext cx="10806971" cy="3420500"/>
            <a:chOff x="2" y="2581"/>
            <a:chExt cx="5488" cy="1737"/>
          </a:xfrm>
          <a:gradFill flip="none" rotWithShape="1">
            <a:gsLst>
              <a:gs pos="30100">
                <a:srgbClr val="FFFFFF">
                  <a:alpha val="30000"/>
                </a:srgbClr>
              </a:gs>
              <a:gs pos="0">
                <a:schemeClr val="bg1">
                  <a:alpha val="74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</p:grpSpPr>
        <p:sp>
          <p:nvSpPr>
            <p:cNvPr id="133" name="Freeform 5"/>
            <p:cNvSpPr>
              <a:spLocks/>
            </p:cNvSpPr>
            <p:nvPr/>
          </p:nvSpPr>
          <p:spPr bwMode="auto">
            <a:xfrm>
              <a:off x="1324" y="3125"/>
              <a:ext cx="27" cy="31"/>
            </a:xfrm>
            <a:custGeom>
              <a:avLst/>
              <a:gdLst>
                <a:gd name="T0" fmla="*/ 7 w 14"/>
                <a:gd name="T1" fmla="*/ 2 h 16"/>
                <a:gd name="T2" fmla="*/ 0 w 14"/>
                <a:gd name="T3" fmla="*/ 9 h 16"/>
                <a:gd name="T4" fmla="*/ 7 w 14"/>
                <a:gd name="T5" fmla="*/ 16 h 16"/>
                <a:gd name="T6" fmla="*/ 14 w 14"/>
                <a:gd name="T7" fmla="*/ 9 h 16"/>
                <a:gd name="T8" fmla="*/ 7 w 14"/>
                <a:gd name="T9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7" y="2"/>
                  </a:moveTo>
                  <a:cubicBezTo>
                    <a:pt x="2" y="2"/>
                    <a:pt x="0" y="4"/>
                    <a:pt x="0" y="9"/>
                  </a:cubicBezTo>
                  <a:cubicBezTo>
                    <a:pt x="0" y="13"/>
                    <a:pt x="2" y="16"/>
                    <a:pt x="7" y="16"/>
                  </a:cubicBezTo>
                  <a:cubicBezTo>
                    <a:pt x="11" y="16"/>
                    <a:pt x="14" y="13"/>
                    <a:pt x="14" y="9"/>
                  </a:cubicBezTo>
                  <a:cubicBezTo>
                    <a:pt x="14" y="4"/>
                    <a:pt x="11" y="0"/>
                    <a:pt x="7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34" name="Freeform 6"/>
            <p:cNvSpPr>
              <a:spLocks/>
            </p:cNvSpPr>
            <p:nvPr/>
          </p:nvSpPr>
          <p:spPr bwMode="auto">
            <a:xfrm>
              <a:off x="1283" y="3889"/>
              <a:ext cx="32" cy="31"/>
            </a:xfrm>
            <a:custGeom>
              <a:avLst/>
              <a:gdLst>
                <a:gd name="T0" fmla="*/ 12 w 17"/>
                <a:gd name="T1" fmla="*/ 1 h 16"/>
                <a:gd name="T2" fmla="*/ 2 w 17"/>
                <a:gd name="T3" fmla="*/ 5 h 16"/>
                <a:gd name="T4" fmla="*/ 5 w 17"/>
                <a:gd name="T5" fmla="*/ 15 h 16"/>
                <a:gd name="T6" fmla="*/ 15 w 17"/>
                <a:gd name="T7" fmla="*/ 11 h 16"/>
                <a:gd name="T8" fmla="*/ 12 w 17"/>
                <a:gd name="T9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2" y="1"/>
                  </a:moveTo>
                  <a:cubicBezTo>
                    <a:pt x="9" y="0"/>
                    <a:pt x="4" y="1"/>
                    <a:pt x="2" y="5"/>
                  </a:cubicBezTo>
                  <a:cubicBezTo>
                    <a:pt x="0" y="9"/>
                    <a:pt x="1" y="12"/>
                    <a:pt x="5" y="15"/>
                  </a:cubicBezTo>
                  <a:cubicBezTo>
                    <a:pt x="9" y="16"/>
                    <a:pt x="13" y="15"/>
                    <a:pt x="15" y="11"/>
                  </a:cubicBezTo>
                  <a:cubicBezTo>
                    <a:pt x="17" y="9"/>
                    <a:pt x="16" y="4"/>
                    <a:pt x="1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35" name="Freeform 7"/>
            <p:cNvSpPr>
              <a:spLocks/>
            </p:cNvSpPr>
            <p:nvPr/>
          </p:nvSpPr>
          <p:spPr bwMode="auto">
            <a:xfrm>
              <a:off x="950" y="4257"/>
              <a:ext cx="32" cy="29"/>
            </a:xfrm>
            <a:custGeom>
              <a:avLst/>
              <a:gdLst>
                <a:gd name="T0" fmla="*/ 12 w 17"/>
                <a:gd name="T1" fmla="*/ 1 h 15"/>
                <a:gd name="T2" fmla="*/ 1 w 17"/>
                <a:gd name="T3" fmla="*/ 4 h 15"/>
                <a:gd name="T4" fmla="*/ 5 w 17"/>
                <a:gd name="T5" fmla="*/ 14 h 15"/>
                <a:gd name="T6" fmla="*/ 14 w 17"/>
                <a:gd name="T7" fmla="*/ 11 h 15"/>
                <a:gd name="T8" fmla="*/ 12 w 17"/>
                <a:gd name="T9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5">
                  <a:moveTo>
                    <a:pt x="12" y="1"/>
                  </a:moveTo>
                  <a:cubicBezTo>
                    <a:pt x="8" y="0"/>
                    <a:pt x="3" y="1"/>
                    <a:pt x="1" y="4"/>
                  </a:cubicBezTo>
                  <a:cubicBezTo>
                    <a:pt x="0" y="7"/>
                    <a:pt x="1" y="12"/>
                    <a:pt x="5" y="14"/>
                  </a:cubicBezTo>
                  <a:cubicBezTo>
                    <a:pt x="8" y="15"/>
                    <a:pt x="12" y="14"/>
                    <a:pt x="14" y="11"/>
                  </a:cubicBezTo>
                  <a:cubicBezTo>
                    <a:pt x="17" y="7"/>
                    <a:pt x="16" y="3"/>
                    <a:pt x="1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36" name="Freeform 8"/>
            <p:cNvSpPr>
              <a:spLocks/>
            </p:cNvSpPr>
            <p:nvPr/>
          </p:nvSpPr>
          <p:spPr bwMode="auto">
            <a:xfrm>
              <a:off x="1184" y="3469"/>
              <a:ext cx="57" cy="56"/>
            </a:xfrm>
            <a:custGeom>
              <a:avLst/>
              <a:gdLst>
                <a:gd name="T0" fmla="*/ 14 w 30"/>
                <a:gd name="T1" fmla="*/ 0 h 30"/>
                <a:gd name="T2" fmla="*/ 0 w 30"/>
                <a:gd name="T3" fmla="*/ 15 h 30"/>
                <a:gd name="T4" fmla="*/ 14 w 30"/>
                <a:gd name="T5" fmla="*/ 29 h 30"/>
                <a:gd name="T6" fmla="*/ 29 w 30"/>
                <a:gd name="T7" fmla="*/ 14 h 30"/>
                <a:gd name="T8" fmla="*/ 14 w 30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0">
                  <a:moveTo>
                    <a:pt x="14" y="0"/>
                  </a:moveTo>
                  <a:cubicBezTo>
                    <a:pt x="6" y="0"/>
                    <a:pt x="0" y="7"/>
                    <a:pt x="0" y="15"/>
                  </a:cubicBezTo>
                  <a:cubicBezTo>
                    <a:pt x="0" y="23"/>
                    <a:pt x="7" y="30"/>
                    <a:pt x="14" y="29"/>
                  </a:cubicBezTo>
                  <a:cubicBezTo>
                    <a:pt x="23" y="29"/>
                    <a:pt x="30" y="23"/>
                    <a:pt x="29" y="14"/>
                  </a:cubicBezTo>
                  <a:cubicBezTo>
                    <a:pt x="29" y="6"/>
                    <a:pt x="23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37" name="Freeform 9"/>
            <p:cNvSpPr>
              <a:spLocks/>
            </p:cNvSpPr>
            <p:nvPr/>
          </p:nvSpPr>
          <p:spPr bwMode="auto">
            <a:xfrm>
              <a:off x="1355" y="4073"/>
              <a:ext cx="56" cy="59"/>
            </a:xfrm>
            <a:custGeom>
              <a:avLst/>
              <a:gdLst>
                <a:gd name="T0" fmla="*/ 14 w 30"/>
                <a:gd name="T1" fmla="*/ 0 h 31"/>
                <a:gd name="T2" fmla="*/ 0 w 30"/>
                <a:gd name="T3" fmla="*/ 16 h 31"/>
                <a:gd name="T4" fmla="*/ 16 w 30"/>
                <a:gd name="T5" fmla="*/ 31 h 31"/>
                <a:gd name="T6" fmla="*/ 30 w 30"/>
                <a:gd name="T7" fmla="*/ 15 h 31"/>
                <a:gd name="T8" fmla="*/ 14 w 30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1">
                  <a:moveTo>
                    <a:pt x="14" y="0"/>
                  </a:moveTo>
                  <a:cubicBezTo>
                    <a:pt x="7" y="0"/>
                    <a:pt x="0" y="8"/>
                    <a:pt x="0" y="16"/>
                  </a:cubicBezTo>
                  <a:cubicBezTo>
                    <a:pt x="1" y="24"/>
                    <a:pt x="7" y="31"/>
                    <a:pt x="16" y="31"/>
                  </a:cubicBezTo>
                  <a:cubicBezTo>
                    <a:pt x="24" y="30"/>
                    <a:pt x="30" y="24"/>
                    <a:pt x="30" y="15"/>
                  </a:cubicBezTo>
                  <a:cubicBezTo>
                    <a:pt x="30" y="7"/>
                    <a:pt x="23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38" name="Freeform 10"/>
            <p:cNvSpPr>
              <a:spLocks/>
            </p:cNvSpPr>
            <p:nvPr/>
          </p:nvSpPr>
          <p:spPr bwMode="auto">
            <a:xfrm>
              <a:off x="1585" y="3711"/>
              <a:ext cx="31" cy="31"/>
            </a:xfrm>
            <a:custGeom>
              <a:avLst/>
              <a:gdLst>
                <a:gd name="T0" fmla="*/ 8 w 16"/>
                <a:gd name="T1" fmla="*/ 2 h 16"/>
                <a:gd name="T2" fmla="*/ 0 w 16"/>
                <a:gd name="T3" fmla="*/ 9 h 16"/>
                <a:gd name="T4" fmla="*/ 8 w 16"/>
                <a:gd name="T5" fmla="*/ 16 h 16"/>
                <a:gd name="T6" fmla="*/ 15 w 16"/>
                <a:gd name="T7" fmla="*/ 9 h 16"/>
                <a:gd name="T8" fmla="*/ 8 w 16"/>
                <a:gd name="T9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8" y="2"/>
                  </a:moveTo>
                  <a:cubicBezTo>
                    <a:pt x="4" y="2"/>
                    <a:pt x="0" y="4"/>
                    <a:pt x="0" y="9"/>
                  </a:cubicBezTo>
                  <a:cubicBezTo>
                    <a:pt x="0" y="13"/>
                    <a:pt x="4" y="16"/>
                    <a:pt x="8" y="16"/>
                  </a:cubicBezTo>
                  <a:cubicBezTo>
                    <a:pt x="13" y="16"/>
                    <a:pt x="16" y="13"/>
                    <a:pt x="15" y="9"/>
                  </a:cubicBezTo>
                  <a:cubicBezTo>
                    <a:pt x="15" y="4"/>
                    <a:pt x="13" y="0"/>
                    <a:pt x="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39" name="Freeform 11"/>
            <p:cNvSpPr>
              <a:spLocks/>
            </p:cNvSpPr>
            <p:nvPr/>
          </p:nvSpPr>
          <p:spPr bwMode="auto">
            <a:xfrm>
              <a:off x="1784" y="3975"/>
              <a:ext cx="28" cy="30"/>
            </a:xfrm>
            <a:custGeom>
              <a:avLst/>
              <a:gdLst>
                <a:gd name="T0" fmla="*/ 7 w 15"/>
                <a:gd name="T1" fmla="*/ 0 h 16"/>
                <a:gd name="T2" fmla="*/ 0 w 15"/>
                <a:gd name="T3" fmla="*/ 9 h 16"/>
                <a:gd name="T4" fmla="*/ 7 w 15"/>
                <a:gd name="T5" fmla="*/ 15 h 16"/>
                <a:gd name="T6" fmla="*/ 15 w 15"/>
                <a:gd name="T7" fmla="*/ 7 h 16"/>
                <a:gd name="T8" fmla="*/ 7 w 1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6">
                  <a:moveTo>
                    <a:pt x="7" y="0"/>
                  </a:moveTo>
                  <a:cubicBezTo>
                    <a:pt x="4" y="0"/>
                    <a:pt x="0" y="4"/>
                    <a:pt x="0" y="9"/>
                  </a:cubicBezTo>
                  <a:cubicBezTo>
                    <a:pt x="0" y="12"/>
                    <a:pt x="4" y="16"/>
                    <a:pt x="7" y="15"/>
                  </a:cubicBezTo>
                  <a:cubicBezTo>
                    <a:pt x="12" y="15"/>
                    <a:pt x="15" y="12"/>
                    <a:pt x="15" y="7"/>
                  </a:cubicBezTo>
                  <a:cubicBezTo>
                    <a:pt x="15" y="4"/>
                    <a:pt x="12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40" name="Freeform 12"/>
            <p:cNvSpPr>
              <a:spLocks/>
            </p:cNvSpPr>
            <p:nvPr/>
          </p:nvSpPr>
          <p:spPr bwMode="auto">
            <a:xfrm>
              <a:off x="1610" y="3288"/>
              <a:ext cx="112" cy="112"/>
            </a:xfrm>
            <a:custGeom>
              <a:avLst/>
              <a:gdLst>
                <a:gd name="T0" fmla="*/ 29 w 59"/>
                <a:gd name="T1" fmla="*/ 0 h 59"/>
                <a:gd name="T2" fmla="*/ 0 w 59"/>
                <a:gd name="T3" fmla="*/ 30 h 59"/>
                <a:gd name="T4" fmla="*/ 30 w 59"/>
                <a:gd name="T5" fmla="*/ 59 h 59"/>
                <a:gd name="T6" fmla="*/ 59 w 59"/>
                <a:gd name="T7" fmla="*/ 29 h 59"/>
                <a:gd name="T8" fmla="*/ 29 w 59"/>
                <a:gd name="T9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59">
                  <a:moveTo>
                    <a:pt x="29" y="0"/>
                  </a:moveTo>
                  <a:cubicBezTo>
                    <a:pt x="13" y="0"/>
                    <a:pt x="0" y="13"/>
                    <a:pt x="0" y="30"/>
                  </a:cubicBezTo>
                  <a:cubicBezTo>
                    <a:pt x="0" y="46"/>
                    <a:pt x="13" y="59"/>
                    <a:pt x="30" y="59"/>
                  </a:cubicBezTo>
                  <a:cubicBezTo>
                    <a:pt x="46" y="59"/>
                    <a:pt x="59" y="46"/>
                    <a:pt x="59" y="29"/>
                  </a:cubicBezTo>
                  <a:cubicBezTo>
                    <a:pt x="58" y="13"/>
                    <a:pt x="45" y="0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41" name="Freeform 13"/>
            <p:cNvSpPr>
              <a:spLocks/>
            </p:cNvSpPr>
            <p:nvPr/>
          </p:nvSpPr>
          <p:spPr bwMode="auto">
            <a:xfrm>
              <a:off x="2" y="2581"/>
              <a:ext cx="375" cy="586"/>
            </a:xfrm>
            <a:custGeom>
              <a:avLst/>
              <a:gdLst>
                <a:gd name="T0" fmla="*/ 197 w 198"/>
                <a:gd name="T1" fmla="*/ 154 h 309"/>
                <a:gd name="T2" fmla="*/ 40 w 198"/>
                <a:gd name="T3" fmla="*/ 2 h 309"/>
                <a:gd name="T4" fmla="*/ 0 w 198"/>
                <a:gd name="T5" fmla="*/ 8 h 309"/>
                <a:gd name="T6" fmla="*/ 0 w 198"/>
                <a:gd name="T7" fmla="*/ 303 h 309"/>
                <a:gd name="T8" fmla="*/ 45 w 198"/>
                <a:gd name="T9" fmla="*/ 309 h 309"/>
                <a:gd name="T10" fmla="*/ 197 w 198"/>
                <a:gd name="T11" fmla="*/ 154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8" h="309">
                  <a:moveTo>
                    <a:pt x="197" y="154"/>
                  </a:moveTo>
                  <a:cubicBezTo>
                    <a:pt x="196" y="69"/>
                    <a:pt x="125" y="0"/>
                    <a:pt x="40" y="2"/>
                  </a:cubicBezTo>
                  <a:cubicBezTo>
                    <a:pt x="27" y="2"/>
                    <a:pt x="13" y="4"/>
                    <a:pt x="0" y="8"/>
                  </a:cubicBezTo>
                  <a:cubicBezTo>
                    <a:pt x="0" y="303"/>
                    <a:pt x="0" y="303"/>
                    <a:pt x="0" y="303"/>
                  </a:cubicBezTo>
                  <a:cubicBezTo>
                    <a:pt x="15" y="308"/>
                    <a:pt x="29" y="309"/>
                    <a:pt x="45" y="309"/>
                  </a:cubicBezTo>
                  <a:cubicBezTo>
                    <a:pt x="130" y="308"/>
                    <a:pt x="198" y="239"/>
                    <a:pt x="197" y="1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42" name="Freeform 14"/>
            <p:cNvSpPr>
              <a:spLocks/>
            </p:cNvSpPr>
            <p:nvPr/>
          </p:nvSpPr>
          <p:spPr bwMode="auto">
            <a:xfrm>
              <a:off x="2482" y="3378"/>
              <a:ext cx="343" cy="345"/>
            </a:xfrm>
            <a:custGeom>
              <a:avLst/>
              <a:gdLst>
                <a:gd name="T0" fmla="*/ 89 w 181"/>
                <a:gd name="T1" fmla="*/ 0 h 182"/>
                <a:gd name="T2" fmla="*/ 0 w 181"/>
                <a:gd name="T3" fmla="*/ 93 h 182"/>
                <a:gd name="T4" fmla="*/ 93 w 181"/>
                <a:gd name="T5" fmla="*/ 182 h 182"/>
                <a:gd name="T6" fmla="*/ 181 w 181"/>
                <a:gd name="T7" fmla="*/ 89 h 182"/>
                <a:gd name="T8" fmla="*/ 89 w 181"/>
                <a:gd name="T9" fmla="*/ 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182">
                  <a:moveTo>
                    <a:pt x="89" y="0"/>
                  </a:moveTo>
                  <a:cubicBezTo>
                    <a:pt x="39" y="2"/>
                    <a:pt x="0" y="43"/>
                    <a:pt x="0" y="93"/>
                  </a:cubicBezTo>
                  <a:cubicBezTo>
                    <a:pt x="1" y="143"/>
                    <a:pt x="43" y="182"/>
                    <a:pt x="93" y="182"/>
                  </a:cubicBezTo>
                  <a:cubicBezTo>
                    <a:pt x="141" y="180"/>
                    <a:pt x="181" y="139"/>
                    <a:pt x="181" y="89"/>
                  </a:cubicBezTo>
                  <a:cubicBezTo>
                    <a:pt x="180" y="41"/>
                    <a:pt x="139" y="0"/>
                    <a:pt x="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43" name="Freeform 15"/>
            <p:cNvSpPr>
              <a:spLocks/>
            </p:cNvSpPr>
            <p:nvPr/>
          </p:nvSpPr>
          <p:spPr bwMode="auto">
            <a:xfrm>
              <a:off x="326" y="3142"/>
              <a:ext cx="30" cy="29"/>
            </a:xfrm>
            <a:custGeom>
              <a:avLst/>
              <a:gdLst>
                <a:gd name="T0" fmla="*/ 2 w 16"/>
                <a:gd name="T1" fmla="*/ 7 h 15"/>
                <a:gd name="T2" fmla="*/ 9 w 16"/>
                <a:gd name="T3" fmla="*/ 15 h 15"/>
                <a:gd name="T4" fmla="*/ 16 w 16"/>
                <a:gd name="T5" fmla="*/ 7 h 15"/>
                <a:gd name="T6" fmla="*/ 9 w 16"/>
                <a:gd name="T7" fmla="*/ 0 h 15"/>
                <a:gd name="T8" fmla="*/ 2 w 16"/>
                <a:gd name="T9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5">
                  <a:moveTo>
                    <a:pt x="2" y="7"/>
                  </a:moveTo>
                  <a:cubicBezTo>
                    <a:pt x="2" y="11"/>
                    <a:pt x="4" y="15"/>
                    <a:pt x="9" y="15"/>
                  </a:cubicBezTo>
                  <a:cubicBezTo>
                    <a:pt x="13" y="15"/>
                    <a:pt x="16" y="11"/>
                    <a:pt x="16" y="7"/>
                  </a:cubicBezTo>
                  <a:cubicBezTo>
                    <a:pt x="16" y="4"/>
                    <a:pt x="13" y="0"/>
                    <a:pt x="9" y="0"/>
                  </a:cubicBezTo>
                  <a:cubicBezTo>
                    <a:pt x="4" y="0"/>
                    <a:pt x="0" y="4"/>
                    <a:pt x="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44" name="Freeform 16"/>
            <p:cNvSpPr>
              <a:spLocks/>
            </p:cNvSpPr>
            <p:nvPr/>
          </p:nvSpPr>
          <p:spPr bwMode="auto">
            <a:xfrm>
              <a:off x="1937" y="3173"/>
              <a:ext cx="59" cy="55"/>
            </a:xfrm>
            <a:custGeom>
              <a:avLst/>
              <a:gdLst>
                <a:gd name="T0" fmla="*/ 16 w 31"/>
                <a:gd name="T1" fmla="*/ 29 h 29"/>
                <a:gd name="T2" fmla="*/ 31 w 31"/>
                <a:gd name="T3" fmla="*/ 14 h 29"/>
                <a:gd name="T4" fmla="*/ 15 w 31"/>
                <a:gd name="T5" fmla="*/ 0 h 29"/>
                <a:gd name="T6" fmla="*/ 0 w 31"/>
                <a:gd name="T7" fmla="*/ 14 h 29"/>
                <a:gd name="T8" fmla="*/ 16 w 31"/>
                <a:gd name="T9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9">
                  <a:moveTo>
                    <a:pt x="16" y="29"/>
                  </a:moveTo>
                  <a:cubicBezTo>
                    <a:pt x="24" y="29"/>
                    <a:pt x="31" y="23"/>
                    <a:pt x="31" y="14"/>
                  </a:cubicBezTo>
                  <a:cubicBezTo>
                    <a:pt x="31" y="6"/>
                    <a:pt x="24" y="0"/>
                    <a:pt x="15" y="0"/>
                  </a:cubicBezTo>
                  <a:cubicBezTo>
                    <a:pt x="8" y="0"/>
                    <a:pt x="0" y="7"/>
                    <a:pt x="0" y="14"/>
                  </a:cubicBezTo>
                  <a:cubicBezTo>
                    <a:pt x="0" y="23"/>
                    <a:pt x="8" y="29"/>
                    <a:pt x="16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45" name="Freeform 17"/>
            <p:cNvSpPr>
              <a:spLocks/>
            </p:cNvSpPr>
            <p:nvPr/>
          </p:nvSpPr>
          <p:spPr bwMode="auto">
            <a:xfrm>
              <a:off x="127" y="3897"/>
              <a:ext cx="422" cy="421"/>
            </a:xfrm>
            <a:custGeom>
              <a:avLst/>
              <a:gdLst>
                <a:gd name="T0" fmla="*/ 110 w 223"/>
                <a:gd name="T1" fmla="*/ 0 h 222"/>
                <a:gd name="T2" fmla="*/ 1 w 223"/>
                <a:gd name="T3" fmla="*/ 113 h 222"/>
                <a:gd name="T4" fmla="*/ 114 w 223"/>
                <a:gd name="T5" fmla="*/ 222 h 222"/>
                <a:gd name="T6" fmla="*/ 222 w 223"/>
                <a:gd name="T7" fmla="*/ 109 h 222"/>
                <a:gd name="T8" fmla="*/ 110 w 223"/>
                <a:gd name="T9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3" h="222">
                  <a:moveTo>
                    <a:pt x="110" y="0"/>
                  </a:moveTo>
                  <a:cubicBezTo>
                    <a:pt x="49" y="1"/>
                    <a:pt x="0" y="51"/>
                    <a:pt x="1" y="113"/>
                  </a:cubicBezTo>
                  <a:cubicBezTo>
                    <a:pt x="2" y="174"/>
                    <a:pt x="52" y="222"/>
                    <a:pt x="114" y="222"/>
                  </a:cubicBezTo>
                  <a:cubicBezTo>
                    <a:pt x="175" y="221"/>
                    <a:pt x="223" y="170"/>
                    <a:pt x="222" y="109"/>
                  </a:cubicBezTo>
                  <a:cubicBezTo>
                    <a:pt x="222" y="48"/>
                    <a:pt x="171" y="0"/>
                    <a:pt x="1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46" name="Freeform 18"/>
            <p:cNvSpPr>
              <a:spLocks/>
            </p:cNvSpPr>
            <p:nvPr/>
          </p:nvSpPr>
          <p:spPr bwMode="auto">
            <a:xfrm>
              <a:off x="702" y="3973"/>
              <a:ext cx="64" cy="64"/>
            </a:xfrm>
            <a:custGeom>
              <a:avLst/>
              <a:gdLst>
                <a:gd name="T0" fmla="*/ 24 w 34"/>
                <a:gd name="T1" fmla="*/ 5 h 34"/>
                <a:gd name="T2" fmla="*/ 3 w 34"/>
                <a:gd name="T3" fmla="*/ 10 h 34"/>
                <a:gd name="T4" fmla="*/ 9 w 34"/>
                <a:gd name="T5" fmla="*/ 30 h 34"/>
                <a:gd name="T6" fmla="*/ 29 w 34"/>
                <a:gd name="T7" fmla="*/ 24 h 34"/>
                <a:gd name="T8" fmla="*/ 24 w 34"/>
                <a:gd name="T9" fmla="*/ 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4">
                  <a:moveTo>
                    <a:pt x="24" y="5"/>
                  </a:moveTo>
                  <a:cubicBezTo>
                    <a:pt x="17" y="0"/>
                    <a:pt x="7" y="4"/>
                    <a:pt x="3" y="10"/>
                  </a:cubicBezTo>
                  <a:cubicBezTo>
                    <a:pt x="0" y="17"/>
                    <a:pt x="2" y="27"/>
                    <a:pt x="9" y="30"/>
                  </a:cubicBezTo>
                  <a:cubicBezTo>
                    <a:pt x="17" y="34"/>
                    <a:pt x="25" y="32"/>
                    <a:pt x="29" y="24"/>
                  </a:cubicBezTo>
                  <a:cubicBezTo>
                    <a:pt x="34" y="17"/>
                    <a:pt x="30" y="8"/>
                    <a:pt x="24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47" name="Freeform 19"/>
            <p:cNvSpPr>
              <a:spLocks/>
            </p:cNvSpPr>
            <p:nvPr/>
          </p:nvSpPr>
          <p:spPr bwMode="auto">
            <a:xfrm>
              <a:off x="564" y="3505"/>
              <a:ext cx="111" cy="113"/>
            </a:xfrm>
            <a:custGeom>
              <a:avLst/>
              <a:gdLst>
                <a:gd name="T0" fmla="*/ 29 w 59"/>
                <a:gd name="T1" fmla="*/ 0 h 60"/>
                <a:gd name="T2" fmla="*/ 0 w 59"/>
                <a:gd name="T3" fmla="*/ 30 h 60"/>
                <a:gd name="T4" fmla="*/ 29 w 59"/>
                <a:gd name="T5" fmla="*/ 60 h 60"/>
                <a:gd name="T6" fmla="*/ 58 w 59"/>
                <a:gd name="T7" fmla="*/ 29 h 60"/>
                <a:gd name="T8" fmla="*/ 29 w 59"/>
                <a:gd name="T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60">
                  <a:moveTo>
                    <a:pt x="29" y="0"/>
                  </a:moveTo>
                  <a:cubicBezTo>
                    <a:pt x="12" y="0"/>
                    <a:pt x="0" y="13"/>
                    <a:pt x="0" y="30"/>
                  </a:cubicBezTo>
                  <a:cubicBezTo>
                    <a:pt x="0" y="46"/>
                    <a:pt x="13" y="60"/>
                    <a:pt x="29" y="60"/>
                  </a:cubicBezTo>
                  <a:cubicBezTo>
                    <a:pt x="46" y="60"/>
                    <a:pt x="59" y="46"/>
                    <a:pt x="58" y="29"/>
                  </a:cubicBezTo>
                  <a:cubicBezTo>
                    <a:pt x="58" y="13"/>
                    <a:pt x="45" y="0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48" name="Freeform 20"/>
            <p:cNvSpPr>
              <a:spLocks/>
            </p:cNvSpPr>
            <p:nvPr/>
          </p:nvSpPr>
          <p:spPr bwMode="auto">
            <a:xfrm>
              <a:off x="657" y="2953"/>
              <a:ext cx="227" cy="225"/>
            </a:xfrm>
            <a:custGeom>
              <a:avLst/>
              <a:gdLst>
                <a:gd name="T0" fmla="*/ 60 w 120"/>
                <a:gd name="T1" fmla="*/ 0 h 119"/>
                <a:gd name="T2" fmla="*/ 2 w 120"/>
                <a:gd name="T3" fmla="*/ 61 h 119"/>
                <a:gd name="T4" fmla="*/ 61 w 120"/>
                <a:gd name="T5" fmla="*/ 119 h 119"/>
                <a:gd name="T6" fmla="*/ 120 w 120"/>
                <a:gd name="T7" fmla="*/ 59 h 119"/>
                <a:gd name="T8" fmla="*/ 60 w 120"/>
                <a:gd name="T9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" h="119">
                  <a:moveTo>
                    <a:pt x="60" y="0"/>
                  </a:moveTo>
                  <a:cubicBezTo>
                    <a:pt x="27" y="1"/>
                    <a:pt x="0" y="28"/>
                    <a:pt x="2" y="61"/>
                  </a:cubicBezTo>
                  <a:cubicBezTo>
                    <a:pt x="2" y="94"/>
                    <a:pt x="28" y="119"/>
                    <a:pt x="61" y="119"/>
                  </a:cubicBezTo>
                  <a:cubicBezTo>
                    <a:pt x="94" y="118"/>
                    <a:pt x="120" y="91"/>
                    <a:pt x="120" y="59"/>
                  </a:cubicBezTo>
                  <a:cubicBezTo>
                    <a:pt x="120" y="27"/>
                    <a:pt x="92" y="0"/>
                    <a:pt x="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49" name="Freeform 21"/>
            <p:cNvSpPr>
              <a:spLocks/>
            </p:cNvSpPr>
            <p:nvPr/>
          </p:nvSpPr>
          <p:spPr bwMode="auto">
            <a:xfrm>
              <a:off x="630" y="2687"/>
              <a:ext cx="55" cy="59"/>
            </a:xfrm>
            <a:custGeom>
              <a:avLst/>
              <a:gdLst>
                <a:gd name="T0" fmla="*/ 14 w 29"/>
                <a:gd name="T1" fmla="*/ 31 h 31"/>
                <a:gd name="T2" fmla="*/ 29 w 29"/>
                <a:gd name="T3" fmla="*/ 15 h 31"/>
                <a:gd name="T4" fmla="*/ 14 w 29"/>
                <a:gd name="T5" fmla="*/ 0 h 31"/>
                <a:gd name="T6" fmla="*/ 0 w 29"/>
                <a:gd name="T7" fmla="*/ 16 h 31"/>
                <a:gd name="T8" fmla="*/ 14 w 29"/>
                <a:gd name="T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31">
                  <a:moveTo>
                    <a:pt x="14" y="31"/>
                  </a:moveTo>
                  <a:cubicBezTo>
                    <a:pt x="23" y="31"/>
                    <a:pt x="29" y="23"/>
                    <a:pt x="29" y="15"/>
                  </a:cubicBezTo>
                  <a:cubicBezTo>
                    <a:pt x="29" y="8"/>
                    <a:pt x="22" y="0"/>
                    <a:pt x="14" y="0"/>
                  </a:cubicBezTo>
                  <a:cubicBezTo>
                    <a:pt x="6" y="2"/>
                    <a:pt x="0" y="8"/>
                    <a:pt x="0" y="16"/>
                  </a:cubicBezTo>
                  <a:cubicBezTo>
                    <a:pt x="0" y="25"/>
                    <a:pt x="6" y="31"/>
                    <a:pt x="14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50" name="Freeform 22"/>
            <p:cNvSpPr>
              <a:spLocks/>
            </p:cNvSpPr>
            <p:nvPr/>
          </p:nvSpPr>
          <p:spPr bwMode="auto">
            <a:xfrm>
              <a:off x="4109" y="3895"/>
              <a:ext cx="30" cy="27"/>
            </a:xfrm>
            <a:custGeom>
              <a:avLst/>
              <a:gdLst>
                <a:gd name="T0" fmla="*/ 7 w 16"/>
                <a:gd name="T1" fmla="*/ 0 h 14"/>
                <a:gd name="T2" fmla="*/ 0 w 16"/>
                <a:gd name="T3" fmla="*/ 7 h 14"/>
                <a:gd name="T4" fmla="*/ 8 w 16"/>
                <a:gd name="T5" fmla="*/ 14 h 14"/>
                <a:gd name="T6" fmla="*/ 16 w 16"/>
                <a:gd name="T7" fmla="*/ 7 h 14"/>
                <a:gd name="T8" fmla="*/ 7 w 16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4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8" y="14"/>
                  </a:cubicBezTo>
                  <a:cubicBezTo>
                    <a:pt x="12" y="14"/>
                    <a:pt x="16" y="11"/>
                    <a:pt x="16" y="7"/>
                  </a:cubicBezTo>
                  <a:cubicBezTo>
                    <a:pt x="14" y="2"/>
                    <a:pt x="12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51" name="Freeform 23"/>
            <p:cNvSpPr>
              <a:spLocks/>
            </p:cNvSpPr>
            <p:nvPr/>
          </p:nvSpPr>
          <p:spPr bwMode="auto">
            <a:xfrm>
              <a:off x="4366" y="3588"/>
              <a:ext cx="114" cy="112"/>
            </a:xfrm>
            <a:custGeom>
              <a:avLst/>
              <a:gdLst>
                <a:gd name="T0" fmla="*/ 29 w 60"/>
                <a:gd name="T1" fmla="*/ 0 h 59"/>
                <a:gd name="T2" fmla="*/ 1 w 60"/>
                <a:gd name="T3" fmla="*/ 30 h 59"/>
                <a:gd name="T4" fmla="*/ 30 w 60"/>
                <a:gd name="T5" fmla="*/ 59 h 59"/>
                <a:gd name="T6" fmla="*/ 60 w 60"/>
                <a:gd name="T7" fmla="*/ 29 h 59"/>
                <a:gd name="T8" fmla="*/ 29 w 60"/>
                <a:gd name="T9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9">
                  <a:moveTo>
                    <a:pt x="29" y="0"/>
                  </a:moveTo>
                  <a:cubicBezTo>
                    <a:pt x="13" y="0"/>
                    <a:pt x="0" y="13"/>
                    <a:pt x="1" y="30"/>
                  </a:cubicBezTo>
                  <a:cubicBezTo>
                    <a:pt x="1" y="46"/>
                    <a:pt x="15" y="59"/>
                    <a:pt x="30" y="59"/>
                  </a:cubicBezTo>
                  <a:cubicBezTo>
                    <a:pt x="47" y="58"/>
                    <a:pt x="60" y="45"/>
                    <a:pt x="60" y="29"/>
                  </a:cubicBezTo>
                  <a:cubicBezTo>
                    <a:pt x="60" y="12"/>
                    <a:pt x="46" y="0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52" name="Freeform 24"/>
            <p:cNvSpPr>
              <a:spLocks/>
            </p:cNvSpPr>
            <p:nvPr/>
          </p:nvSpPr>
          <p:spPr bwMode="auto">
            <a:xfrm>
              <a:off x="4069" y="3508"/>
              <a:ext cx="29" cy="29"/>
            </a:xfrm>
            <a:custGeom>
              <a:avLst/>
              <a:gdLst>
                <a:gd name="T0" fmla="*/ 7 w 15"/>
                <a:gd name="T1" fmla="*/ 0 h 15"/>
                <a:gd name="T2" fmla="*/ 0 w 15"/>
                <a:gd name="T3" fmla="*/ 8 h 15"/>
                <a:gd name="T4" fmla="*/ 7 w 15"/>
                <a:gd name="T5" fmla="*/ 15 h 15"/>
                <a:gd name="T6" fmla="*/ 15 w 15"/>
                <a:gd name="T7" fmla="*/ 8 h 15"/>
                <a:gd name="T8" fmla="*/ 7 w 15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7" y="0"/>
                  </a:moveTo>
                  <a:cubicBezTo>
                    <a:pt x="3" y="0"/>
                    <a:pt x="0" y="4"/>
                    <a:pt x="0" y="8"/>
                  </a:cubicBezTo>
                  <a:cubicBezTo>
                    <a:pt x="0" y="11"/>
                    <a:pt x="4" y="15"/>
                    <a:pt x="7" y="15"/>
                  </a:cubicBezTo>
                  <a:cubicBezTo>
                    <a:pt x="11" y="15"/>
                    <a:pt x="15" y="11"/>
                    <a:pt x="15" y="8"/>
                  </a:cubicBezTo>
                  <a:cubicBezTo>
                    <a:pt x="15" y="4"/>
                    <a:pt x="11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53" name="Freeform 25"/>
            <p:cNvSpPr>
              <a:spLocks/>
            </p:cNvSpPr>
            <p:nvPr/>
          </p:nvSpPr>
          <p:spPr bwMode="auto">
            <a:xfrm>
              <a:off x="2299" y="4180"/>
              <a:ext cx="28" cy="28"/>
            </a:xfrm>
            <a:custGeom>
              <a:avLst/>
              <a:gdLst>
                <a:gd name="T0" fmla="*/ 8 w 15"/>
                <a:gd name="T1" fmla="*/ 0 h 15"/>
                <a:gd name="T2" fmla="*/ 0 w 15"/>
                <a:gd name="T3" fmla="*/ 8 h 15"/>
                <a:gd name="T4" fmla="*/ 8 w 15"/>
                <a:gd name="T5" fmla="*/ 15 h 15"/>
                <a:gd name="T6" fmla="*/ 15 w 15"/>
                <a:gd name="T7" fmla="*/ 8 h 15"/>
                <a:gd name="T8" fmla="*/ 8 w 15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8" y="0"/>
                  </a:moveTo>
                  <a:cubicBezTo>
                    <a:pt x="4" y="0"/>
                    <a:pt x="0" y="4"/>
                    <a:pt x="0" y="8"/>
                  </a:cubicBezTo>
                  <a:cubicBezTo>
                    <a:pt x="0" y="13"/>
                    <a:pt x="4" y="15"/>
                    <a:pt x="8" y="15"/>
                  </a:cubicBezTo>
                  <a:cubicBezTo>
                    <a:pt x="12" y="15"/>
                    <a:pt x="15" y="11"/>
                    <a:pt x="15" y="8"/>
                  </a:cubicBezTo>
                  <a:cubicBezTo>
                    <a:pt x="15" y="4"/>
                    <a:pt x="11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54" name="Freeform 26"/>
            <p:cNvSpPr>
              <a:spLocks/>
            </p:cNvSpPr>
            <p:nvPr/>
          </p:nvSpPr>
          <p:spPr bwMode="auto">
            <a:xfrm>
              <a:off x="5191" y="3660"/>
              <a:ext cx="57" cy="57"/>
            </a:xfrm>
            <a:custGeom>
              <a:avLst/>
              <a:gdLst>
                <a:gd name="T0" fmla="*/ 15 w 30"/>
                <a:gd name="T1" fmla="*/ 0 h 30"/>
                <a:gd name="T2" fmla="*/ 0 w 30"/>
                <a:gd name="T3" fmla="*/ 15 h 30"/>
                <a:gd name="T4" fmla="*/ 15 w 30"/>
                <a:gd name="T5" fmla="*/ 30 h 30"/>
                <a:gd name="T6" fmla="*/ 30 w 30"/>
                <a:gd name="T7" fmla="*/ 14 h 30"/>
                <a:gd name="T8" fmla="*/ 15 w 30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cubicBezTo>
                    <a:pt x="6" y="0"/>
                    <a:pt x="0" y="7"/>
                    <a:pt x="0" y="15"/>
                  </a:cubicBezTo>
                  <a:cubicBezTo>
                    <a:pt x="0" y="23"/>
                    <a:pt x="6" y="30"/>
                    <a:pt x="15" y="30"/>
                  </a:cubicBezTo>
                  <a:cubicBezTo>
                    <a:pt x="23" y="29"/>
                    <a:pt x="30" y="23"/>
                    <a:pt x="30" y="14"/>
                  </a:cubicBezTo>
                  <a:cubicBezTo>
                    <a:pt x="30" y="7"/>
                    <a:pt x="22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55" name="Freeform 27"/>
            <p:cNvSpPr>
              <a:spLocks/>
            </p:cNvSpPr>
            <p:nvPr/>
          </p:nvSpPr>
          <p:spPr bwMode="auto">
            <a:xfrm>
              <a:off x="5463" y="3461"/>
              <a:ext cx="27" cy="27"/>
            </a:xfrm>
            <a:custGeom>
              <a:avLst/>
              <a:gdLst>
                <a:gd name="T0" fmla="*/ 7 w 14"/>
                <a:gd name="T1" fmla="*/ 0 h 14"/>
                <a:gd name="T2" fmla="*/ 0 w 14"/>
                <a:gd name="T3" fmla="*/ 7 h 14"/>
                <a:gd name="T4" fmla="*/ 7 w 14"/>
                <a:gd name="T5" fmla="*/ 14 h 14"/>
                <a:gd name="T6" fmla="*/ 14 w 14"/>
                <a:gd name="T7" fmla="*/ 7 h 14"/>
                <a:gd name="T8" fmla="*/ 7 w 14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4">
                  <a:moveTo>
                    <a:pt x="7" y="0"/>
                  </a:moveTo>
                  <a:cubicBezTo>
                    <a:pt x="3" y="0"/>
                    <a:pt x="0" y="4"/>
                    <a:pt x="0" y="7"/>
                  </a:cubicBezTo>
                  <a:cubicBezTo>
                    <a:pt x="0" y="12"/>
                    <a:pt x="3" y="14"/>
                    <a:pt x="7" y="14"/>
                  </a:cubicBezTo>
                  <a:cubicBezTo>
                    <a:pt x="11" y="14"/>
                    <a:pt x="14" y="12"/>
                    <a:pt x="14" y="7"/>
                  </a:cubicBezTo>
                  <a:cubicBezTo>
                    <a:pt x="14" y="4"/>
                    <a:pt x="11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56" name="Freeform 28"/>
            <p:cNvSpPr>
              <a:spLocks/>
            </p:cNvSpPr>
            <p:nvPr/>
          </p:nvSpPr>
          <p:spPr bwMode="auto">
            <a:xfrm>
              <a:off x="3761" y="3764"/>
              <a:ext cx="59" cy="57"/>
            </a:xfrm>
            <a:custGeom>
              <a:avLst/>
              <a:gdLst>
                <a:gd name="T0" fmla="*/ 15 w 31"/>
                <a:gd name="T1" fmla="*/ 0 h 30"/>
                <a:gd name="T2" fmla="*/ 0 w 31"/>
                <a:gd name="T3" fmla="*/ 15 h 30"/>
                <a:gd name="T4" fmla="*/ 16 w 31"/>
                <a:gd name="T5" fmla="*/ 30 h 30"/>
                <a:gd name="T6" fmla="*/ 31 w 31"/>
                <a:gd name="T7" fmla="*/ 15 h 30"/>
                <a:gd name="T8" fmla="*/ 15 w 31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0">
                  <a:moveTo>
                    <a:pt x="15" y="0"/>
                  </a:moveTo>
                  <a:cubicBezTo>
                    <a:pt x="8" y="0"/>
                    <a:pt x="0" y="8"/>
                    <a:pt x="0" y="15"/>
                  </a:cubicBezTo>
                  <a:cubicBezTo>
                    <a:pt x="0" y="24"/>
                    <a:pt x="8" y="30"/>
                    <a:pt x="16" y="30"/>
                  </a:cubicBezTo>
                  <a:cubicBezTo>
                    <a:pt x="23" y="30"/>
                    <a:pt x="31" y="24"/>
                    <a:pt x="31" y="15"/>
                  </a:cubicBezTo>
                  <a:cubicBezTo>
                    <a:pt x="31" y="7"/>
                    <a:pt x="23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57" name="Freeform 29"/>
            <p:cNvSpPr>
              <a:spLocks/>
            </p:cNvSpPr>
            <p:nvPr/>
          </p:nvSpPr>
          <p:spPr bwMode="auto">
            <a:xfrm>
              <a:off x="4936" y="3438"/>
              <a:ext cx="30" cy="27"/>
            </a:xfrm>
            <a:custGeom>
              <a:avLst/>
              <a:gdLst>
                <a:gd name="T0" fmla="*/ 8 w 16"/>
                <a:gd name="T1" fmla="*/ 0 h 14"/>
                <a:gd name="T2" fmla="*/ 0 w 16"/>
                <a:gd name="T3" fmla="*/ 7 h 14"/>
                <a:gd name="T4" fmla="*/ 9 w 16"/>
                <a:gd name="T5" fmla="*/ 14 h 14"/>
                <a:gd name="T6" fmla="*/ 16 w 16"/>
                <a:gd name="T7" fmla="*/ 7 h 14"/>
                <a:gd name="T8" fmla="*/ 8 w 16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4">
                  <a:moveTo>
                    <a:pt x="8" y="0"/>
                  </a:moveTo>
                  <a:cubicBezTo>
                    <a:pt x="4" y="0"/>
                    <a:pt x="0" y="3"/>
                    <a:pt x="0" y="7"/>
                  </a:cubicBezTo>
                  <a:cubicBezTo>
                    <a:pt x="0" y="11"/>
                    <a:pt x="4" y="14"/>
                    <a:pt x="9" y="14"/>
                  </a:cubicBezTo>
                  <a:cubicBezTo>
                    <a:pt x="13" y="14"/>
                    <a:pt x="16" y="11"/>
                    <a:pt x="16" y="7"/>
                  </a:cubicBezTo>
                  <a:cubicBezTo>
                    <a:pt x="15" y="3"/>
                    <a:pt x="13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58" name="Freeform 30"/>
            <p:cNvSpPr>
              <a:spLocks/>
            </p:cNvSpPr>
            <p:nvPr/>
          </p:nvSpPr>
          <p:spPr bwMode="auto">
            <a:xfrm>
              <a:off x="4635" y="3867"/>
              <a:ext cx="28" cy="28"/>
            </a:xfrm>
            <a:custGeom>
              <a:avLst/>
              <a:gdLst>
                <a:gd name="T0" fmla="*/ 7 w 15"/>
                <a:gd name="T1" fmla="*/ 0 h 15"/>
                <a:gd name="T2" fmla="*/ 0 w 15"/>
                <a:gd name="T3" fmla="*/ 7 h 15"/>
                <a:gd name="T4" fmla="*/ 7 w 15"/>
                <a:gd name="T5" fmla="*/ 15 h 15"/>
                <a:gd name="T6" fmla="*/ 15 w 15"/>
                <a:gd name="T7" fmla="*/ 7 h 15"/>
                <a:gd name="T8" fmla="*/ 7 w 15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7" y="0"/>
                  </a:moveTo>
                  <a:cubicBezTo>
                    <a:pt x="3" y="0"/>
                    <a:pt x="0" y="4"/>
                    <a:pt x="0" y="7"/>
                  </a:cubicBezTo>
                  <a:cubicBezTo>
                    <a:pt x="0" y="11"/>
                    <a:pt x="3" y="15"/>
                    <a:pt x="7" y="15"/>
                  </a:cubicBezTo>
                  <a:cubicBezTo>
                    <a:pt x="11" y="15"/>
                    <a:pt x="15" y="11"/>
                    <a:pt x="15" y="7"/>
                  </a:cubicBezTo>
                  <a:cubicBezTo>
                    <a:pt x="15" y="2"/>
                    <a:pt x="11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59" name="Freeform 31"/>
            <p:cNvSpPr>
              <a:spLocks/>
            </p:cNvSpPr>
            <p:nvPr/>
          </p:nvSpPr>
          <p:spPr bwMode="auto">
            <a:xfrm>
              <a:off x="1998" y="3554"/>
              <a:ext cx="225" cy="226"/>
            </a:xfrm>
            <a:custGeom>
              <a:avLst/>
              <a:gdLst>
                <a:gd name="T0" fmla="*/ 59 w 119"/>
                <a:gd name="T1" fmla="*/ 0 h 119"/>
                <a:gd name="T2" fmla="*/ 0 w 119"/>
                <a:gd name="T3" fmla="*/ 59 h 119"/>
                <a:gd name="T4" fmla="*/ 61 w 119"/>
                <a:gd name="T5" fmla="*/ 118 h 119"/>
                <a:gd name="T6" fmla="*/ 119 w 119"/>
                <a:gd name="T7" fmla="*/ 58 h 119"/>
                <a:gd name="T8" fmla="*/ 59 w 119"/>
                <a:gd name="T9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9">
                  <a:moveTo>
                    <a:pt x="59" y="0"/>
                  </a:moveTo>
                  <a:cubicBezTo>
                    <a:pt x="27" y="0"/>
                    <a:pt x="0" y="26"/>
                    <a:pt x="0" y="59"/>
                  </a:cubicBezTo>
                  <a:cubicBezTo>
                    <a:pt x="2" y="92"/>
                    <a:pt x="28" y="119"/>
                    <a:pt x="61" y="118"/>
                  </a:cubicBezTo>
                  <a:cubicBezTo>
                    <a:pt x="94" y="118"/>
                    <a:pt x="119" y="91"/>
                    <a:pt x="119" y="58"/>
                  </a:cubicBezTo>
                  <a:cubicBezTo>
                    <a:pt x="118" y="25"/>
                    <a:pt x="92" y="0"/>
                    <a:pt x="5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60" name="Freeform 32"/>
            <p:cNvSpPr>
              <a:spLocks/>
            </p:cNvSpPr>
            <p:nvPr/>
          </p:nvSpPr>
          <p:spPr bwMode="auto">
            <a:xfrm>
              <a:off x="2412" y="3876"/>
              <a:ext cx="55" cy="57"/>
            </a:xfrm>
            <a:custGeom>
              <a:avLst/>
              <a:gdLst>
                <a:gd name="T0" fmla="*/ 14 w 29"/>
                <a:gd name="T1" fmla="*/ 0 h 30"/>
                <a:gd name="T2" fmla="*/ 0 w 29"/>
                <a:gd name="T3" fmla="*/ 16 h 30"/>
                <a:gd name="T4" fmla="*/ 14 w 29"/>
                <a:gd name="T5" fmla="*/ 30 h 30"/>
                <a:gd name="T6" fmla="*/ 29 w 29"/>
                <a:gd name="T7" fmla="*/ 14 h 30"/>
                <a:gd name="T8" fmla="*/ 14 w 29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30">
                  <a:moveTo>
                    <a:pt x="14" y="0"/>
                  </a:moveTo>
                  <a:cubicBezTo>
                    <a:pt x="6" y="0"/>
                    <a:pt x="0" y="7"/>
                    <a:pt x="0" y="16"/>
                  </a:cubicBezTo>
                  <a:cubicBezTo>
                    <a:pt x="0" y="23"/>
                    <a:pt x="6" y="30"/>
                    <a:pt x="14" y="30"/>
                  </a:cubicBezTo>
                  <a:cubicBezTo>
                    <a:pt x="23" y="30"/>
                    <a:pt x="29" y="23"/>
                    <a:pt x="29" y="14"/>
                  </a:cubicBezTo>
                  <a:cubicBezTo>
                    <a:pt x="29" y="7"/>
                    <a:pt x="22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61" name="Freeform 33"/>
            <p:cNvSpPr>
              <a:spLocks/>
            </p:cNvSpPr>
            <p:nvPr/>
          </p:nvSpPr>
          <p:spPr bwMode="auto">
            <a:xfrm>
              <a:off x="2308" y="3279"/>
              <a:ext cx="59" cy="55"/>
            </a:xfrm>
            <a:custGeom>
              <a:avLst/>
              <a:gdLst>
                <a:gd name="T0" fmla="*/ 16 w 31"/>
                <a:gd name="T1" fmla="*/ 0 h 29"/>
                <a:gd name="T2" fmla="*/ 1 w 31"/>
                <a:gd name="T3" fmla="*/ 14 h 29"/>
                <a:gd name="T4" fmla="*/ 16 w 31"/>
                <a:gd name="T5" fmla="*/ 29 h 29"/>
                <a:gd name="T6" fmla="*/ 31 w 31"/>
                <a:gd name="T7" fmla="*/ 14 h 29"/>
                <a:gd name="T8" fmla="*/ 16 w 31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9">
                  <a:moveTo>
                    <a:pt x="16" y="0"/>
                  </a:moveTo>
                  <a:cubicBezTo>
                    <a:pt x="7" y="0"/>
                    <a:pt x="0" y="7"/>
                    <a:pt x="1" y="14"/>
                  </a:cubicBezTo>
                  <a:cubicBezTo>
                    <a:pt x="1" y="23"/>
                    <a:pt x="7" y="29"/>
                    <a:pt x="16" y="29"/>
                  </a:cubicBezTo>
                  <a:cubicBezTo>
                    <a:pt x="24" y="29"/>
                    <a:pt x="31" y="23"/>
                    <a:pt x="31" y="14"/>
                  </a:cubicBezTo>
                  <a:cubicBezTo>
                    <a:pt x="31" y="6"/>
                    <a:pt x="23" y="0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62" name="Freeform 34"/>
            <p:cNvSpPr>
              <a:spLocks/>
            </p:cNvSpPr>
            <p:nvPr/>
          </p:nvSpPr>
          <p:spPr bwMode="auto">
            <a:xfrm>
              <a:off x="3140" y="3662"/>
              <a:ext cx="114" cy="112"/>
            </a:xfrm>
            <a:custGeom>
              <a:avLst/>
              <a:gdLst>
                <a:gd name="T0" fmla="*/ 31 w 60"/>
                <a:gd name="T1" fmla="*/ 0 h 59"/>
                <a:gd name="T2" fmla="*/ 1 w 60"/>
                <a:gd name="T3" fmla="*/ 30 h 59"/>
                <a:gd name="T4" fmla="*/ 31 w 60"/>
                <a:gd name="T5" fmla="*/ 59 h 59"/>
                <a:gd name="T6" fmla="*/ 60 w 60"/>
                <a:gd name="T7" fmla="*/ 29 h 59"/>
                <a:gd name="T8" fmla="*/ 31 w 60"/>
                <a:gd name="T9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9">
                  <a:moveTo>
                    <a:pt x="31" y="0"/>
                  </a:moveTo>
                  <a:cubicBezTo>
                    <a:pt x="14" y="0"/>
                    <a:pt x="0" y="13"/>
                    <a:pt x="1" y="30"/>
                  </a:cubicBezTo>
                  <a:cubicBezTo>
                    <a:pt x="1" y="46"/>
                    <a:pt x="15" y="59"/>
                    <a:pt x="31" y="59"/>
                  </a:cubicBezTo>
                  <a:cubicBezTo>
                    <a:pt x="48" y="59"/>
                    <a:pt x="60" y="45"/>
                    <a:pt x="60" y="29"/>
                  </a:cubicBezTo>
                  <a:cubicBezTo>
                    <a:pt x="60" y="13"/>
                    <a:pt x="46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63" name="Freeform 35"/>
            <p:cNvSpPr>
              <a:spLocks/>
            </p:cNvSpPr>
            <p:nvPr/>
          </p:nvSpPr>
          <p:spPr bwMode="auto">
            <a:xfrm>
              <a:off x="3549" y="3493"/>
              <a:ext cx="57" cy="57"/>
            </a:xfrm>
            <a:custGeom>
              <a:avLst/>
              <a:gdLst>
                <a:gd name="T0" fmla="*/ 15 w 30"/>
                <a:gd name="T1" fmla="*/ 1 h 30"/>
                <a:gd name="T2" fmla="*/ 0 w 30"/>
                <a:gd name="T3" fmla="*/ 16 h 30"/>
                <a:gd name="T4" fmla="*/ 15 w 30"/>
                <a:gd name="T5" fmla="*/ 30 h 30"/>
                <a:gd name="T6" fmla="*/ 30 w 30"/>
                <a:gd name="T7" fmla="*/ 16 h 30"/>
                <a:gd name="T8" fmla="*/ 15 w 30"/>
                <a:gd name="T9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0">
                  <a:moveTo>
                    <a:pt x="15" y="1"/>
                  </a:moveTo>
                  <a:cubicBezTo>
                    <a:pt x="7" y="1"/>
                    <a:pt x="0" y="7"/>
                    <a:pt x="0" y="16"/>
                  </a:cubicBezTo>
                  <a:cubicBezTo>
                    <a:pt x="0" y="24"/>
                    <a:pt x="8" y="30"/>
                    <a:pt x="15" y="30"/>
                  </a:cubicBezTo>
                  <a:cubicBezTo>
                    <a:pt x="24" y="30"/>
                    <a:pt x="30" y="23"/>
                    <a:pt x="30" y="16"/>
                  </a:cubicBezTo>
                  <a:cubicBezTo>
                    <a:pt x="30" y="7"/>
                    <a:pt x="24" y="0"/>
                    <a:pt x="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64" name="Freeform 36"/>
            <p:cNvSpPr>
              <a:spLocks/>
            </p:cNvSpPr>
            <p:nvPr/>
          </p:nvSpPr>
          <p:spPr bwMode="auto">
            <a:xfrm>
              <a:off x="3044" y="4049"/>
              <a:ext cx="57" cy="59"/>
            </a:xfrm>
            <a:custGeom>
              <a:avLst/>
              <a:gdLst>
                <a:gd name="T0" fmla="*/ 15 w 30"/>
                <a:gd name="T1" fmla="*/ 0 h 31"/>
                <a:gd name="T2" fmla="*/ 0 w 30"/>
                <a:gd name="T3" fmla="*/ 16 h 31"/>
                <a:gd name="T4" fmla="*/ 16 w 30"/>
                <a:gd name="T5" fmla="*/ 31 h 31"/>
                <a:gd name="T6" fmla="*/ 30 w 30"/>
                <a:gd name="T7" fmla="*/ 15 h 31"/>
                <a:gd name="T8" fmla="*/ 15 w 30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1">
                  <a:moveTo>
                    <a:pt x="15" y="0"/>
                  </a:moveTo>
                  <a:cubicBezTo>
                    <a:pt x="6" y="0"/>
                    <a:pt x="0" y="7"/>
                    <a:pt x="0" y="16"/>
                  </a:cubicBezTo>
                  <a:cubicBezTo>
                    <a:pt x="0" y="23"/>
                    <a:pt x="7" y="31"/>
                    <a:pt x="16" y="31"/>
                  </a:cubicBezTo>
                  <a:cubicBezTo>
                    <a:pt x="23" y="31"/>
                    <a:pt x="30" y="23"/>
                    <a:pt x="30" y="15"/>
                  </a:cubicBezTo>
                  <a:cubicBezTo>
                    <a:pt x="29" y="7"/>
                    <a:pt x="23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165" name="Freeform 37"/>
            <p:cNvSpPr>
              <a:spLocks/>
            </p:cNvSpPr>
            <p:nvPr/>
          </p:nvSpPr>
          <p:spPr bwMode="auto">
            <a:xfrm>
              <a:off x="2980" y="3385"/>
              <a:ext cx="56" cy="55"/>
            </a:xfrm>
            <a:custGeom>
              <a:avLst/>
              <a:gdLst>
                <a:gd name="T0" fmla="*/ 15 w 30"/>
                <a:gd name="T1" fmla="*/ 0 h 29"/>
                <a:gd name="T2" fmla="*/ 0 w 30"/>
                <a:gd name="T3" fmla="*/ 14 h 29"/>
                <a:gd name="T4" fmla="*/ 16 w 30"/>
                <a:gd name="T5" fmla="*/ 29 h 29"/>
                <a:gd name="T6" fmla="*/ 30 w 30"/>
                <a:gd name="T7" fmla="*/ 14 h 29"/>
                <a:gd name="T8" fmla="*/ 15 w 30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9">
                  <a:moveTo>
                    <a:pt x="15" y="0"/>
                  </a:moveTo>
                  <a:cubicBezTo>
                    <a:pt x="7" y="0"/>
                    <a:pt x="0" y="6"/>
                    <a:pt x="0" y="14"/>
                  </a:cubicBezTo>
                  <a:cubicBezTo>
                    <a:pt x="0" y="23"/>
                    <a:pt x="7" y="29"/>
                    <a:pt x="16" y="29"/>
                  </a:cubicBezTo>
                  <a:cubicBezTo>
                    <a:pt x="23" y="29"/>
                    <a:pt x="30" y="22"/>
                    <a:pt x="30" y="14"/>
                  </a:cubicBezTo>
                  <a:cubicBezTo>
                    <a:pt x="29" y="6"/>
                    <a:pt x="23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</p:grpSp>
      <p:grpSp>
        <p:nvGrpSpPr>
          <p:cNvPr id="200" name="Group 4"/>
          <p:cNvGrpSpPr>
            <a:grpSpLocks noChangeAspect="1"/>
          </p:cNvGrpSpPr>
          <p:nvPr/>
        </p:nvGrpSpPr>
        <p:grpSpPr bwMode="auto">
          <a:xfrm flipH="1">
            <a:off x="5421907" y="244698"/>
            <a:ext cx="7348569" cy="2026825"/>
            <a:chOff x="657" y="2953"/>
            <a:chExt cx="4833" cy="1333"/>
          </a:xfrm>
          <a:gradFill flip="none" rotWithShape="1">
            <a:gsLst>
              <a:gs pos="30100">
                <a:srgbClr val="FFFFFF">
                  <a:alpha val="30000"/>
                </a:srgbClr>
              </a:gs>
              <a:gs pos="0">
                <a:schemeClr val="bg1">
                  <a:alpha val="74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</p:grpSpPr>
        <p:sp>
          <p:nvSpPr>
            <p:cNvPr id="201" name="Freeform 5"/>
            <p:cNvSpPr>
              <a:spLocks/>
            </p:cNvSpPr>
            <p:nvPr/>
          </p:nvSpPr>
          <p:spPr bwMode="auto">
            <a:xfrm>
              <a:off x="1324" y="3125"/>
              <a:ext cx="27" cy="31"/>
            </a:xfrm>
            <a:custGeom>
              <a:avLst/>
              <a:gdLst>
                <a:gd name="T0" fmla="*/ 7 w 14"/>
                <a:gd name="T1" fmla="*/ 2 h 16"/>
                <a:gd name="T2" fmla="*/ 0 w 14"/>
                <a:gd name="T3" fmla="*/ 9 h 16"/>
                <a:gd name="T4" fmla="*/ 7 w 14"/>
                <a:gd name="T5" fmla="*/ 16 h 16"/>
                <a:gd name="T6" fmla="*/ 14 w 14"/>
                <a:gd name="T7" fmla="*/ 9 h 16"/>
                <a:gd name="T8" fmla="*/ 7 w 14"/>
                <a:gd name="T9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7" y="2"/>
                  </a:moveTo>
                  <a:cubicBezTo>
                    <a:pt x="2" y="2"/>
                    <a:pt x="0" y="4"/>
                    <a:pt x="0" y="9"/>
                  </a:cubicBezTo>
                  <a:cubicBezTo>
                    <a:pt x="0" y="13"/>
                    <a:pt x="2" y="16"/>
                    <a:pt x="7" y="16"/>
                  </a:cubicBezTo>
                  <a:cubicBezTo>
                    <a:pt x="11" y="16"/>
                    <a:pt x="14" y="13"/>
                    <a:pt x="14" y="9"/>
                  </a:cubicBezTo>
                  <a:cubicBezTo>
                    <a:pt x="14" y="4"/>
                    <a:pt x="11" y="0"/>
                    <a:pt x="7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02" name="Freeform 6"/>
            <p:cNvSpPr>
              <a:spLocks/>
            </p:cNvSpPr>
            <p:nvPr/>
          </p:nvSpPr>
          <p:spPr bwMode="auto">
            <a:xfrm>
              <a:off x="1283" y="3889"/>
              <a:ext cx="32" cy="31"/>
            </a:xfrm>
            <a:custGeom>
              <a:avLst/>
              <a:gdLst>
                <a:gd name="T0" fmla="*/ 12 w 17"/>
                <a:gd name="T1" fmla="*/ 1 h 16"/>
                <a:gd name="T2" fmla="*/ 2 w 17"/>
                <a:gd name="T3" fmla="*/ 5 h 16"/>
                <a:gd name="T4" fmla="*/ 5 w 17"/>
                <a:gd name="T5" fmla="*/ 15 h 16"/>
                <a:gd name="T6" fmla="*/ 15 w 17"/>
                <a:gd name="T7" fmla="*/ 11 h 16"/>
                <a:gd name="T8" fmla="*/ 12 w 17"/>
                <a:gd name="T9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2" y="1"/>
                  </a:moveTo>
                  <a:cubicBezTo>
                    <a:pt x="9" y="0"/>
                    <a:pt x="4" y="1"/>
                    <a:pt x="2" y="5"/>
                  </a:cubicBezTo>
                  <a:cubicBezTo>
                    <a:pt x="0" y="9"/>
                    <a:pt x="1" y="12"/>
                    <a:pt x="5" y="15"/>
                  </a:cubicBezTo>
                  <a:cubicBezTo>
                    <a:pt x="9" y="16"/>
                    <a:pt x="13" y="15"/>
                    <a:pt x="15" y="11"/>
                  </a:cubicBezTo>
                  <a:cubicBezTo>
                    <a:pt x="17" y="9"/>
                    <a:pt x="16" y="4"/>
                    <a:pt x="1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03" name="Freeform 7"/>
            <p:cNvSpPr>
              <a:spLocks/>
            </p:cNvSpPr>
            <p:nvPr/>
          </p:nvSpPr>
          <p:spPr bwMode="auto">
            <a:xfrm>
              <a:off x="950" y="4257"/>
              <a:ext cx="32" cy="29"/>
            </a:xfrm>
            <a:custGeom>
              <a:avLst/>
              <a:gdLst>
                <a:gd name="T0" fmla="*/ 12 w 17"/>
                <a:gd name="T1" fmla="*/ 1 h 15"/>
                <a:gd name="T2" fmla="*/ 1 w 17"/>
                <a:gd name="T3" fmla="*/ 4 h 15"/>
                <a:gd name="T4" fmla="*/ 5 w 17"/>
                <a:gd name="T5" fmla="*/ 14 h 15"/>
                <a:gd name="T6" fmla="*/ 14 w 17"/>
                <a:gd name="T7" fmla="*/ 11 h 15"/>
                <a:gd name="T8" fmla="*/ 12 w 17"/>
                <a:gd name="T9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5">
                  <a:moveTo>
                    <a:pt x="12" y="1"/>
                  </a:moveTo>
                  <a:cubicBezTo>
                    <a:pt x="8" y="0"/>
                    <a:pt x="3" y="1"/>
                    <a:pt x="1" y="4"/>
                  </a:cubicBezTo>
                  <a:cubicBezTo>
                    <a:pt x="0" y="7"/>
                    <a:pt x="1" y="12"/>
                    <a:pt x="5" y="14"/>
                  </a:cubicBezTo>
                  <a:cubicBezTo>
                    <a:pt x="8" y="15"/>
                    <a:pt x="12" y="14"/>
                    <a:pt x="14" y="11"/>
                  </a:cubicBezTo>
                  <a:cubicBezTo>
                    <a:pt x="17" y="7"/>
                    <a:pt x="16" y="3"/>
                    <a:pt x="1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04" name="Freeform 8"/>
            <p:cNvSpPr>
              <a:spLocks/>
            </p:cNvSpPr>
            <p:nvPr/>
          </p:nvSpPr>
          <p:spPr bwMode="auto">
            <a:xfrm>
              <a:off x="1184" y="3469"/>
              <a:ext cx="57" cy="56"/>
            </a:xfrm>
            <a:custGeom>
              <a:avLst/>
              <a:gdLst>
                <a:gd name="T0" fmla="*/ 14 w 30"/>
                <a:gd name="T1" fmla="*/ 0 h 30"/>
                <a:gd name="T2" fmla="*/ 0 w 30"/>
                <a:gd name="T3" fmla="*/ 15 h 30"/>
                <a:gd name="T4" fmla="*/ 14 w 30"/>
                <a:gd name="T5" fmla="*/ 29 h 30"/>
                <a:gd name="T6" fmla="*/ 29 w 30"/>
                <a:gd name="T7" fmla="*/ 14 h 30"/>
                <a:gd name="T8" fmla="*/ 14 w 30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0">
                  <a:moveTo>
                    <a:pt x="14" y="0"/>
                  </a:moveTo>
                  <a:cubicBezTo>
                    <a:pt x="6" y="0"/>
                    <a:pt x="0" y="7"/>
                    <a:pt x="0" y="15"/>
                  </a:cubicBezTo>
                  <a:cubicBezTo>
                    <a:pt x="0" y="23"/>
                    <a:pt x="7" y="30"/>
                    <a:pt x="14" y="29"/>
                  </a:cubicBezTo>
                  <a:cubicBezTo>
                    <a:pt x="23" y="29"/>
                    <a:pt x="30" y="23"/>
                    <a:pt x="29" y="14"/>
                  </a:cubicBezTo>
                  <a:cubicBezTo>
                    <a:pt x="29" y="6"/>
                    <a:pt x="23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05" name="Freeform 9"/>
            <p:cNvSpPr>
              <a:spLocks/>
            </p:cNvSpPr>
            <p:nvPr/>
          </p:nvSpPr>
          <p:spPr bwMode="auto">
            <a:xfrm>
              <a:off x="1355" y="4073"/>
              <a:ext cx="56" cy="59"/>
            </a:xfrm>
            <a:custGeom>
              <a:avLst/>
              <a:gdLst>
                <a:gd name="T0" fmla="*/ 14 w 30"/>
                <a:gd name="T1" fmla="*/ 0 h 31"/>
                <a:gd name="T2" fmla="*/ 0 w 30"/>
                <a:gd name="T3" fmla="*/ 16 h 31"/>
                <a:gd name="T4" fmla="*/ 16 w 30"/>
                <a:gd name="T5" fmla="*/ 31 h 31"/>
                <a:gd name="T6" fmla="*/ 30 w 30"/>
                <a:gd name="T7" fmla="*/ 15 h 31"/>
                <a:gd name="T8" fmla="*/ 14 w 30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1">
                  <a:moveTo>
                    <a:pt x="14" y="0"/>
                  </a:moveTo>
                  <a:cubicBezTo>
                    <a:pt x="7" y="0"/>
                    <a:pt x="0" y="8"/>
                    <a:pt x="0" y="16"/>
                  </a:cubicBezTo>
                  <a:cubicBezTo>
                    <a:pt x="1" y="24"/>
                    <a:pt x="7" y="31"/>
                    <a:pt x="16" y="31"/>
                  </a:cubicBezTo>
                  <a:cubicBezTo>
                    <a:pt x="24" y="30"/>
                    <a:pt x="30" y="24"/>
                    <a:pt x="30" y="15"/>
                  </a:cubicBezTo>
                  <a:cubicBezTo>
                    <a:pt x="30" y="7"/>
                    <a:pt x="23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06" name="Freeform 10"/>
            <p:cNvSpPr>
              <a:spLocks/>
            </p:cNvSpPr>
            <p:nvPr/>
          </p:nvSpPr>
          <p:spPr bwMode="auto">
            <a:xfrm>
              <a:off x="1585" y="3711"/>
              <a:ext cx="31" cy="31"/>
            </a:xfrm>
            <a:custGeom>
              <a:avLst/>
              <a:gdLst>
                <a:gd name="T0" fmla="*/ 8 w 16"/>
                <a:gd name="T1" fmla="*/ 2 h 16"/>
                <a:gd name="T2" fmla="*/ 0 w 16"/>
                <a:gd name="T3" fmla="*/ 9 h 16"/>
                <a:gd name="T4" fmla="*/ 8 w 16"/>
                <a:gd name="T5" fmla="*/ 16 h 16"/>
                <a:gd name="T6" fmla="*/ 15 w 16"/>
                <a:gd name="T7" fmla="*/ 9 h 16"/>
                <a:gd name="T8" fmla="*/ 8 w 16"/>
                <a:gd name="T9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8" y="2"/>
                  </a:moveTo>
                  <a:cubicBezTo>
                    <a:pt x="4" y="2"/>
                    <a:pt x="0" y="4"/>
                    <a:pt x="0" y="9"/>
                  </a:cubicBezTo>
                  <a:cubicBezTo>
                    <a:pt x="0" y="13"/>
                    <a:pt x="4" y="16"/>
                    <a:pt x="8" y="16"/>
                  </a:cubicBezTo>
                  <a:cubicBezTo>
                    <a:pt x="13" y="16"/>
                    <a:pt x="16" y="13"/>
                    <a:pt x="15" y="9"/>
                  </a:cubicBezTo>
                  <a:cubicBezTo>
                    <a:pt x="15" y="4"/>
                    <a:pt x="13" y="0"/>
                    <a:pt x="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07" name="Freeform 11"/>
            <p:cNvSpPr>
              <a:spLocks/>
            </p:cNvSpPr>
            <p:nvPr/>
          </p:nvSpPr>
          <p:spPr bwMode="auto">
            <a:xfrm>
              <a:off x="1784" y="3975"/>
              <a:ext cx="28" cy="30"/>
            </a:xfrm>
            <a:custGeom>
              <a:avLst/>
              <a:gdLst>
                <a:gd name="T0" fmla="*/ 7 w 15"/>
                <a:gd name="T1" fmla="*/ 0 h 16"/>
                <a:gd name="T2" fmla="*/ 0 w 15"/>
                <a:gd name="T3" fmla="*/ 9 h 16"/>
                <a:gd name="T4" fmla="*/ 7 w 15"/>
                <a:gd name="T5" fmla="*/ 15 h 16"/>
                <a:gd name="T6" fmla="*/ 15 w 15"/>
                <a:gd name="T7" fmla="*/ 7 h 16"/>
                <a:gd name="T8" fmla="*/ 7 w 1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6">
                  <a:moveTo>
                    <a:pt x="7" y="0"/>
                  </a:moveTo>
                  <a:cubicBezTo>
                    <a:pt x="4" y="0"/>
                    <a:pt x="0" y="4"/>
                    <a:pt x="0" y="9"/>
                  </a:cubicBezTo>
                  <a:cubicBezTo>
                    <a:pt x="0" y="12"/>
                    <a:pt x="4" y="16"/>
                    <a:pt x="7" y="15"/>
                  </a:cubicBezTo>
                  <a:cubicBezTo>
                    <a:pt x="12" y="15"/>
                    <a:pt x="15" y="12"/>
                    <a:pt x="15" y="7"/>
                  </a:cubicBezTo>
                  <a:cubicBezTo>
                    <a:pt x="15" y="4"/>
                    <a:pt x="12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08" name="Freeform 12"/>
            <p:cNvSpPr>
              <a:spLocks/>
            </p:cNvSpPr>
            <p:nvPr/>
          </p:nvSpPr>
          <p:spPr bwMode="auto">
            <a:xfrm>
              <a:off x="1610" y="3288"/>
              <a:ext cx="112" cy="112"/>
            </a:xfrm>
            <a:custGeom>
              <a:avLst/>
              <a:gdLst>
                <a:gd name="T0" fmla="*/ 29 w 59"/>
                <a:gd name="T1" fmla="*/ 0 h 59"/>
                <a:gd name="T2" fmla="*/ 0 w 59"/>
                <a:gd name="T3" fmla="*/ 30 h 59"/>
                <a:gd name="T4" fmla="*/ 30 w 59"/>
                <a:gd name="T5" fmla="*/ 59 h 59"/>
                <a:gd name="T6" fmla="*/ 59 w 59"/>
                <a:gd name="T7" fmla="*/ 29 h 59"/>
                <a:gd name="T8" fmla="*/ 29 w 59"/>
                <a:gd name="T9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59">
                  <a:moveTo>
                    <a:pt x="29" y="0"/>
                  </a:moveTo>
                  <a:cubicBezTo>
                    <a:pt x="13" y="0"/>
                    <a:pt x="0" y="13"/>
                    <a:pt x="0" y="30"/>
                  </a:cubicBezTo>
                  <a:cubicBezTo>
                    <a:pt x="0" y="46"/>
                    <a:pt x="13" y="59"/>
                    <a:pt x="30" y="59"/>
                  </a:cubicBezTo>
                  <a:cubicBezTo>
                    <a:pt x="46" y="59"/>
                    <a:pt x="59" y="46"/>
                    <a:pt x="59" y="29"/>
                  </a:cubicBezTo>
                  <a:cubicBezTo>
                    <a:pt x="58" y="13"/>
                    <a:pt x="45" y="0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10" name="Freeform 14"/>
            <p:cNvSpPr>
              <a:spLocks/>
            </p:cNvSpPr>
            <p:nvPr/>
          </p:nvSpPr>
          <p:spPr bwMode="auto">
            <a:xfrm>
              <a:off x="2482" y="3378"/>
              <a:ext cx="343" cy="345"/>
            </a:xfrm>
            <a:custGeom>
              <a:avLst/>
              <a:gdLst>
                <a:gd name="T0" fmla="*/ 89 w 181"/>
                <a:gd name="T1" fmla="*/ 0 h 182"/>
                <a:gd name="T2" fmla="*/ 0 w 181"/>
                <a:gd name="T3" fmla="*/ 93 h 182"/>
                <a:gd name="T4" fmla="*/ 93 w 181"/>
                <a:gd name="T5" fmla="*/ 182 h 182"/>
                <a:gd name="T6" fmla="*/ 181 w 181"/>
                <a:gd name="T7" fmla="*/ 89 h 182"/>
                <a:gd name="T8" fmla="*/ 89 w 181"/>
                <a:gd name="T9" fmla="*/ 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182">
                  <a:moveTo>
                    <a:pt x="89" y="0"/>
                  </a:moveTo>
                  <a:cubicBezTo>
                    <a:pt x="39" y="2"/>
                    <a:pt x="0" y="43"/>
                    <a:pt x="0" y="93"/>
                  </a:cubicBezTo>
                  <a:cubicBezTo>
                    <a:pt x="1" y="143"/>
                    <a:pt x="43" y="182"/>
                    <a:pt x="93" y="182"/>
                  </a:cubicBezTo>
                  <a:cubicBezTo>
                    <a:pt x="141" y="180"/>
                    <a:pt x="181" y="139"/>
                    <a:pt x="181" y="89"/>
                  </a:cubicBezTo>
                  <a:cubicBezTo>
                    <a:pt x="180" y="41"/>
                    <a:pt x="139" y="0"/>
                    <a:pt x="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12" name="Freeform 16"/>
            <p:cNvSpPr>
              <a:spLocks/>
            </p:cNvSpPr>
            <p:nvPr/>
          </p:nvSpPr>
          <p:spPr bwMode="auto">
            <a:xfrm>
              <a:off x="1937" y="3173"/>
              <a:ext cx="59" cy="55"/>
            </a:xfrm>
            <a:custGeom>
              <a:avLst/>
              <a:gdLst>
                <a:gd name="T0" fmla="*/ 16 w 31"/>
                <a:gd name="T1" fmla="*/ 29 h 29"/>
                <a:gd name="T2" fmla="*/ 31 w 31"/>
                <a:gd name="T3" fmla="*/ 14 h 29"/>
                <a:gd name="T4" fmla="*/ 15 w 31"/>
                <a:gd name="T5" fmla="*/ 0 h 29"/>
                <a:gd name="T6" fmla="*/ 0 w 31"/>
                <a:gd name="T7" fmla="*/ 14 h 29"/>
                <a:gd name="T8" fmla="*/ 16 w 31"/>
                <a:gd name="T9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9">
                  <a:moveTo>
                    <a:pt x="16" y="29"/>
                  </a:moveTo>
                  <a:cubicBezTo>
                    <a:pt x="24" y="29"/>
                    <a:pt x="31" y="23"/>
                    <a:pt x="31" y="14"/>
                  </a:cubicBezTo>
                  <a:cubicBezTo>
                    <a:pt x="31" y="6"/>
                    <a:pt x="24" y="0"/>
                    <a:pt x="15" y="0"/>
                  </a:cubicBezTo>
                  <a:cubicBezTo>
                    <a:pt x="8" y="0"/>
                    <a:pt x="0" y="7"/>
                    <a:pt x="0" y="14"/>
                  </a:cubicBezTo>
                  <a:cubicBezTo>
                    <a:pt x="0" y="23"/>
                    <a:pt x="8" y="29"/>
                    <a:pt x="16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14" name="Freeform 18"/>
            <p:cNvSpPr>
              <a:spLocks/>
            </p:cNvSpPr>
            <p:nvPr/>
          </p:nvSpPr>
          <p:spPr bwMode="auto">
            <a:xfrm>
              <a:off x="702" y="3973"/>
              <a:ext cx="64" cy="64"/>
            </a:xfrm>
            <a:custGeom>
              <a:avLst/>
              <a:gdLst>
                <a:gd name="T0" fmla="*/ 24 w 34"/>
                <a:gd name="T1" fmla="*/ 5 h 34"/>
                <a:gd name="T2" fmla="*/ 3 w 34"/>
                <a:gd name="T3" fmla="*/ 10 h 34"/>
                <a:gd name="T4" fmla="*/ 9 w 34"/>
                <a:gd name="T5" fmla="*/ 30 h 34"/>
                <a:gd name="T6" fmla="*/ 29 w 34"/>
                <a:gd name="T7" fmla="*/ 24 h 34"/>
                <a:gd name="T8" fmla="*/ 24 w 34"/>
                <a:gd name="T9" fmla="*/ 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4">
                  <a:moveTo>
                    <a:pt x="24" y="5"/>
                  </a:moveTo>
                  <a:cubicBezTo>
                    <a:pt x="17" y="0"/>
                    <a:pt x="7" y="4"/>
                    <a:pt x="3" y="10"/>
                  </a:cubicBezTo>
                  <a:cubicBezTo>
                    <a:pt x="0" y="17"/>
                    <a:pt x="2" y="27"/>
                    <a:pt x="9" y="30"/>
                  </a:cubicBezTo>
                  <a:cubicBezTo>
                    <a:pt x="17" y="34"/>
                    <a:pt x="25" y="32"/>
                    <a:pt x="29" y="24"/>
                  </a:cubicBezTo>
                  <a:cubicBezTo>
                    <a:pt x="34" y="17"/>
                    <a:pt x="30" y="8"/>
                    <a:pt x="24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16" name="Freeform 20"/>
            <p:cNvSpPr>
              <a:spLocks/>
            </p:cNvSpPr>
            <p:nvPr/>
          </p:nvSpPr>
          <p:spPr bwMode="auto">
            <a:xfrm>
              <a:off x="657" y="2953"/>
              <a:ext cx="227" cy="225"/>
            </a:xfrm>
            <a:custGeom>
              <a:avLst/>
              <a:gdLst>
                <a:gd name="T0" fmla="*/ 60 w 120"/>
                <a:gd name="T1" fmla="*/ 0 h 119"/>
                <a:gd name="T2" fmla="*/ 2 w 120"/>
                <a:gd name="T3" fmla="*/ 61 h 119"/>
                <a:gd name="T4" fmla="*/ 61 w 120"/>
                <a:gd name="T5" fmla="*/ 119 h 119"/>
                <a:gd name="T6" fmla="*/ 120 w 120"/>
                <a:gd name="T7" fmla="*/ 59 h 119"/>
                <a:gd name="T8" fmla="*/ 60 w 120"/>
                <a:gd name="T9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" h="119">
                  <a:moveTo>
                    <a:pt x="60" y="0"/>
                  </a:moveTo>
                  <a:cubicBezTo>
                    <a:pt x="27" y="1"/>
                    <a:pt x="0" y="28"/>
                    <a:pt x="2" y="61"/>
                  </a:cubicBezTo>
                  <a:cubicBezTo>
                    <a:pt x="2" y="94"/>
                    <a:pt x="28" y="119"/>
                    <a:pt x="61" y="119"/>
                  </a:cubicBezTo>
                  <a:cubicBezTo>
                    <a:pt x="94" y="118"/>
                    <a:pt x="120" y="91"/>
                    <a:pt x="120" y="59"/>
                  </a:cubicBezTo>
                  <a:cubicBezTo>
                    <a:pt x="120" y="27"/>
                    <a:pt x="92" y="0"/>
                    <a:pt x="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18" name="Freeform 22"/>
            <p:cNvSpPr>
              <a:spLocks/>
            </p:cNvSpPr>
            <p:nvPr/>
          </p:nvSpPr>
          <p:spPr bwMode="auto">
            <a:xfrm>
              <a:off x="4109" y="3895"/>
              <a:ext cx="30" cy="27"/>
            </a:xfrm>
            <a:custGeom>
              <a:avLst/>
              <a:gdLst>
                <a:gd name="T0" fmla="*/ 7 w 16"/>
                <a:gd name="T1" fmla="*/ 0 h 14"/>
                <a:gd name="T2" fmla="*/ 0 w 16"/>
                <a:gd name="T3" fmla="*/ 7 h 14"/>
                <a:gd name="T4" fmla="*/ 8 w 16"/>
                <a:gd name="T5" fmla="*/ 14 h 14"/>
                <a:gd name="T6" fmla="*/ 16 w 16"/>
                <a:gd name="T7" fmla="*/ 7 h 14"/>
                <a:gd name="T8" fmla="*/ 7 w 16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4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8" y="14"/>
                  </a:cubicBezTo>
                  <a:cubicBezTo>
                    <a:pt x="12" y="14"/>
                    <a:pt x="16" y="11"/>
                    <a:pt x="16" y="7"/>
                  </a:cubicBezTo>
                  <a:cubicBezTo>
                    <a:pt x="14" y="2"/>
                    <a:pt x="12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19" name="Freeform 23"/>
            <p:cNvSpPr>
              <a:spLocks/>
            </p:cNvSpPr>
            <p:nvPr/>
          </p:nvSpPr>
          <p:spPr bwMode="auto">
            <a:xfrm>
              <a:off x="4366" y="3588"/>
              <a:ext cx="114" cy="112"/>
            </a:xfrm>
            <a:custGeom>
              <a:avLst/>
              <a:gdLst>
                <a:gd name="T0" fmla="*/ 29 w 60"/>
                <a:gd name="T1" fmla="*/ 0 h 59"/>
                <a:gd name="T2" fmla="*/ 1 w 60"/>
                <a:gd name="T3" fmla="*/ 30 h 59"/>
                <a:gd name="T4" fmla="*/ 30 w 60"/>
                <a:gd name="T5" fmla="*/ 59 h 59"/>
                <a:gd name="T6" fmla="*/ 60 w 60"/>
                <a:gd name="T7" fmla="*/ 29 h 59"/>
                <a:gd name="T8" fmla="*/ 29 w 60"/>
                <a:gd name="T9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9">
                  <a:moveTo>
                    <a:pt x="29" y="0"/>
                  </a:moveTo>
                  <a:cubicBezTo>
                    <a:pt x="13" y="0"/>
                    <a:pt x="0" y="13"/>
                    <a:pt x="1" y="30"/>
                  </a:cubicBezTo>
                  <a:cubicBezTo>
                    <a:pt x="1" y="46"/>
                    <a:pt x="15" y="59"/>
                    <a:pt x="30" y="59"/>
                  </a:cubicBezTo>
                  <a:cubicBezTo>
                    <a:pt x="47" y="58"/>
                    <a:pt x="60" y="45"/>
                    <a:pt x="60" y="29"/>
                  </a:cubicBezTo>
                  <a:cubicBezTo>
                    <a:pt x="60" y="12"/>
                    <a:pt x="46" y="0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20" name="Freeform 24"/>
            <p:cNvSpPr>
              <a:spLocks/>
            </p:cNvSpPr>
            <p:nvPr/>
          </p:nvSpPr>
          <p:spPr bwMode="auto">
            <a:xfrm>
              <a:off x="4069" y="3508"/>
              <a:ext cx="29" cy="29"/>
            </a:xfrm>
            <a:custGeom>
              <a:avLst/>
              <a:gdLst>
                <a:gd name="T0" fmla="*/ 7 w 15"/>
                <a:gd name="T1" fmla="*/ 0 h 15"/>
                <a:gd name="T2" fmla="*/ 0 w 15"/>
                <a:gd name="T3" fmla="*/ 8 h 15"/>
                <a:gd name="T4" fmla="*/ 7 w 15"/>
                <a:gd name="T5" fmla="*/ 15 h 15"/>
                <a:gd name="T6" fmla="*/ 15 w 15"/>
                <a:gd name="T7" fmla="*/ 8 h 15"/>
                <a:gd name="T8" fmla="*/ 7 w 15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7" y="0"/>
                  </a:moveTo>
                  <a:cubicBezTo>
                    <a:pt x="3" y="0"/>
                    <a:pt x="0" y="4"/>
                    <a:pt x="0" y="8"/>
                  </a:cubicBezTo>
                  <a:cubicBezTo>
                    <a:pt x="0" y="11"/>
                    <a:pt x="4" y="15"/>
                    <a:pt x="7" y="15"/>
                  </a:cubicBezTo>
                  <a:cubicBezTo>
                    <a:pt x="11" y="15"/>
                    <a:pt x="15" y="11"/>
                    <a:pt x="15" y="8"/>
                  </a:cubicBezTo>
                  <a:cubicBezTo>
                    <a:pt x="15" y="4"/>
                    <a:pt x="11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21" name="Freeform 25"/>
            <p:cNvSpPr>
              <a:spLocks/>
            </p:cNvSpPr>
            <p:nvPr/>
          </p:nvSpPr>
          <p:spPr bwMode="auto">
            <a:xfrm>
              <a:off x="2299" y="4180"/>
              <a:ext cx="28" cy="28"/>
            </a:xfrm>
            <a:custGeom>
              <a:avLst/>
              <a:gdLst>
                <a:gd name="T0" fmla="*/ 8 w 15"/>
                <a:gd name="T1" fmla="*/ 0 h 15"/>
                <a:gd name="T2" fmla="*/ 0 w 15"/>
                <a:gd name="T3" fmla="*/ 8 h 15"/>
                <a:gd name="T4" fmla="*/ 8 w 15"/>
                <a:gd name="T5" fmla="*/ 15 h 15"/>
                <a:gd name="T6" fmla="*/ 15 w 15"/>
                <a:gd name="T7" fmla="*/ 8 h 15"/>
                <a:gd name="T8" fmla="*/ 8 w 15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8" y="0"/>
                  </a:moveTo>
                  <a:cubicBezTo>
                    <a:pt x="4" y="0"/>
                    <a:pt x="0" y="4"/>
                    <a:pt x="0" y="8"/>
                  </a:cubicBezTo>
                  <a:cubicBezTo>
                    <a:pt x="0" y="13"/>
                    <a:pt x="4" y="15"/>
                    <a:pt x="8" y="15"/>
                  </a:cubicBezTo>
                  <a:cubicBezTo>
                    <a:pt x="12" y="15"/>
                    <a:pt x="15" y="11"/>
                    <a:pt x="15" y="8"/>
                  </a:cubicBezTo>
                  <a:cubicBezTo>
                    <a:pt x="15" y="4"/>
                    <a:pt x="11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22" name="Freeform 26"/>
            <p:cNvSpPr>
              <a:spLocks/>
            </p:cNvSpPr>
            <p:nvPr/>
          </p:nvSpPr>
          <p:spPr bwMode="auto">
            <a:xfrm>
              <a:off x="5191" y="3660"/>
              <a:ext cx="57" cy="57"/>
            </a:xfrm>
            <a:custGeom>
              <a:avLst/>
              <a:gdLst>
                <a:gd name="T0" fmla="*/ 15 w 30"/>
                <a:gd name="T1" fmla="*/ 0 h 30"/>
                <a:gd name="T2" fmla="*/ 0 w 30"/>
                <a:gd name="T3" fmla="*/ 15 h 30"/>
                <a:gd name="T4" fmla="*/ 15 w 30"/>
                <a:gd name="T5" fmla="*/ 30 h 30"/>
                <a:gd name="T6" fmla="*/ 30 w 30"/>
                <a:gd name="T7" fmla="*/ 14 h 30"/>
                <a:gd name="T8" fmla="*/ 15 w 30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cubicBezTo>
                    <a:pt x="6" y="0"/>
                    <a:pt x="0" y="7"/>
                    <a:pt x="0" y="15"/>
                  </a:cubicBezTo>
                  <a:cubicBezTo>
                    <a:pt x="0" y="23"/>
                    <a:pt x="6" y="30"/>
                    <a:pt x="15" y="30"/>
                  </a:cubicBezTo>
                  <a:cubicBezTo>
                    <a:pt x="23" y="29"/>
                    <a:pt x="30" y="23"/>
                    <a:pt x="30" y="14"/>
                  </a:cubicBezTo>
                  <a:cubicBezTo>
                    <a:pt x="30" y="7"/>
                    <a:pt x="22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23" name="Freeform 27"/>
            <p:cNvSpPr>
              <a:spLocks/>
            </p:cNvSpPr>
            <p:nvPr/>
          </p:nvSpPr>
          <p:spPr bwMode="auto">
            <a:xfrm>
              <a:off x="5463" y="3461"/>
              <a:ext cx="27" cy="27"/>
            </a:xfrm>
            <a:custGeom>
              <a:avLst/>
              <a:gdLst>
                <a:gd name="T0" fmla="*/ 7 w 14"/>
                <a:gd name="T1" fmla="*/ 0 h 14"/>
                <a:gd name="T2" fmla="*/ 0 w 14"/>
                <a:gd name="T3" fmla="*/ 7 h 14"/>
                <a:gd name="T4" fmla="*/ 7 w 14"/>
                <a:gd name="T5" fmla="*/ 14 h 14"/>
                <a:gd name="T6" fmla="*/ 14 w 14"/>
                <a:gd name="T7" fmla="*/ 7 h 14"/>
                <a:gd name="T8" fmla="*/ 7 w 14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4">
                  <a:moveTo>
                    <a:pt x="7" y="0"/>
                  </a:moveTo>
                  <a:cubicBezTo>
                    <a:pt x="3" y="0"/>
                    <a:pt x="0" y="4"/>
                    <a:pt x="0" y="7"/>
                  </a:cubicBezTo>
                  <a:cubicBezTo>
                    <a:pt x="0" y="12"/>
                    <a:pt x="3" y="14"/>
                    <a:pt x="7" y="14"/>
                  </a:cubicBezTo>
                  <a:cubicBezTo>
                    <a:pt x="11" y="14"/>
                    <a:pt x="14" y="12"/>
                    <a:pt x="14" y="7"/>
                  </a:cubicBezTo>
                  <a:cubicBezTo>
                    <a:pt x="14" y="4"/>
                    <a:pt x="11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24" name="Freeform 28"/>
            <p:cNvSpPr>
              <a:spLocks/>
            </p:cNvSpPr>
            <p:nvPr/>
          </p:nvSpPr>
          <p:spPr bwMode="auto">
            <a:xfrm>
              <a:off x="3761" y="3764"/>
              <a:ext cx="59" cy="57"/>
            </a:xfrm>
            <a:custGeom>
              <a:avLst/>
              <a:gdLst>
                <a:gd name="T0" fmla="*/ 15 w 31"/>
                <a:gd name="T1" fmla="*/ 0 h 30"/>
                <a:gd name="T2" fmla="*/ 0 w 31"/>
                <a:gd name="T3" fmla="*/ 15 h 30"/>
                <a:gd name="T4" fmla="*/ 16 w 31"/>
                <a:gd name="T5" fmla="*/ 30 h 30"/>
                <a:gd name="T6" fmla="*/ 31 w 31"/>
                <a:gd name="T7" fmla="*/ 15 h 30"/>
                <a:gd name="T8" fmla="*/ 15 w 31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0">
                  <a:moveTo>
                    <a:pt x="15" y="0"/>
                  </a:moveTo>
                  <a:cubicBezTo>
                    <a:pt x="8" y="0"/>
                    <a:pt x="0" y="8"/>
                    <a:pt x="0" y="15"/>
                  </a:cubicBezTo>
                  <a:cubicBezTo>
                    <a:pt x="0" y="24"/>
                    <a:pt x="8" y="30"/>
                    <a:pt x="16" y="30"/>
                  </a:cubicBezTo>
                  <a:cubicBezTo>
                    <a:pt x="23" y="30"/>
                    <a:pt x="31" y="24"/>
                    <a:pt x="31" y="15"/>
                  </a:cubicBezTo>
                  <a:cubicBezTo>
                    <a:pt x="31" y="7"/>
                    <a:pt x="23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25" name="Freeform 29"/>
            <p:cNvSpPr>
              <a:spLocks/>
            </p:cNvSpPr>
            <p:nvPr/>
          </p:nvSpPr>
          <p:spPr bwMode="auto">
            <a:xfrm>
              <a:off x="4936" y="3438"/>
              <a:ext cx="30" cy="27"/>
            </a:xfrm>
            <a:custGeom>
              <a:avLst/>
              <a:gdLst>
                <a:gd name="T0" fmla="*/ 8 w 16"/>
                <a:gd name="T1" fmla="*/ 0 h 14"/>
                <a:gd name="T2" fmla="*/ 0 w 16"/>
                <a:gd name="T3" fmla="*/ 7 h 14"/>
                <a:gd name="T4" fmla="*/ 9 w 16"/>
                <a:gd name="T5" fmla="*/ 14 h 14"/>
                <a:gd name="T6" fmla="*/ 16 w 16"/>
                <a:gd name="T7" fmla="*/ 7 h 14"/>
                <a:gd name="T8" fmla="*/ 8 w 16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4">
                  <a:moveTo>
                    <a:pt x="8" y="0"/>
                  </a:moveTo>
                  <a:cubicBezTo>
                    <a:pt x="4" y="0"/>
                    <a:pt x="0" y="3"/>
                    <a:pt x="0" y="7"/>
                  </a:cubicBezTo>
                  <a:cubicBezTo>
                    <a:pt x="0" y="11"/>
                    <a:pt x="4" y="14"/>
                    <a:pt x="9" y="14"/>
                  </a:cubicBezTo>
                  <a:cubicBezTo>
                    <a:pt x="13" y="14"/>
                    <a:pt x="16" y="11"/>
                    <a:pt x="16" y="7"/>
                  </a:cubicBezTo>
                  <a:cubicBezTo>
                    <a:pt x="15" y="3"/>
                    <a:pt x="13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26" name="Freeform 30"/>
            <p:cNvSpPr>
              <a:spLocks/>
            </p:cNvSpPr>
            <p:nvPr/>
          </p:nvSpPr>
          <p:spPr bwMode="auto">
            <a:xfrm>
              <a:off x="4635" y="3867"/>
              <a:ext cx="28" cy="28"/>
            </a:xfrm>
            <a:custGeom>
              <a:avLst/>
              <a:gdLst>
                <a:gd name="T0" fmla="*/ 7 w 15"/>
                <a:gd name="T1" fmla="*/ 0 h 15"/>
                <a:gd name="T2" fmla="*/ 0 w 15"/>
                <a:gd name="T3" fmla="*/ 7 h 15"/>
                <a:gd name="T4" fmla="*/ 7 w 15"/>
                <a:gd name="T5" fmla="*/ 15 h 15"/>
                <a:gd name="T6" fmla="*/ 15 w 15"/>
                <a:gd name="T7" fmla="*/ 7 h 15"/>
                <a:gd name="T8" fmla="*/ 7 w 15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7" y="0"/>
                  </a:moveTo>
                  <a:cubicBezTo>
                    <a:pt x="3" y="0"/>
                    <a:pt x="0" y="4"/>
                    <a:pt x="0" y="7"/>
                  </a:cubicBezTo>
                  <a:cubicBezTo>
                    <a:pt x="0" y="11"/>
                    <a:pt x="3" y="15"/>
                    <a:pt x="7" y="15"/>
                  </a:cubicBezTo>
                  <a:cubicBezTo>
                    <a:pt x="11" y="15"/>
                    <a:pt x="15" y="11"/>
                    <a:pt x="15" y="7"/>
                  </a:cubicBezTo>
                  <a:cubicBezTo>
                    <a:pt x="15" y="2"/>
                    <a:pt x="11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27" name="Freeform 31"/>
            <p:cNvSpPr>
              <a:spLocks/>
            </p:cNvSpPr>
            <p:nvPr/>
          </p:nvSpPr>
          <p:spPr bwMode="auto">
            <a:xfrm>
              <a:off x="1998" y="3554"/>
              <a:ext cx="225" cy="226"/>
            </a:xfrm>
            <a:custGeom>
              <a:avLst/>
              <a:gdLst>
                <a:gd name="T0" fmla="*/ 59 w 119"/>
                <a:gd name="T1" fmla="*/ 0 h 119"/>
                <a:gd name="T2" fmla="*/ 0 w 119"/>
                <a:gd name="T3" fmla="*/ 59 h 119"/>
                <a:gd name="T4" fmla="*/ 61 w 119"/>
                <a:gd name="T5" fmla="*/ 118 h 119"/>
                <a:gd name="T6" fmla="*/ 119 w 119"/>
                <a:gd name="T7" fmla="*/ 58 h 119"/>
                <a:gd name="T8" fmla="*/ 59 w 119"/>
                <a:gd name="T9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9">
                  <a:moveTo>
                    <a:pt x="59" y="0"/>
                  </a:moveTo>
                  <a:cubicBezTo>
                    <a:pt x="27" y="0"/>
                    <a:pt x="0" y="26"/>
                    <a:pt x="0" y="59"/>
                  </a:cubicBezTo>
                  <a:cubicBezTo>
                    <a:pt x="2" y="92"/>
                    <a:pt x="28" y="119"/>
                    <a:pt x="61" y="118"/>
                  </a:cubicBezTo>
                  <a:cubicBezTo>
                    <a:pt x="94" y="118"/>
                    <a:pt x="119" y="91"/>
                    <a:pt x="119" y="58"/>
                  </a:cubicBezTo>
                  <a:cubicBezTo>
                    <a:pt x="118" y="25"/>
                    <a:pt x="92" y="0"/>
                    <a:pt x="5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28" name="Freeform 32"/>
            <p:cNvSpPr>
              <a:spLocks/>
            </p:cNvSpPr>
            <p:nvPr/>
          </p:nvSpPr>
          <p:spPr bwMode="auto">
            <a:xfrm>
              <a:off x="2412" y="3876"/>
              <a:ext cx="55" cy="57"/>
            </a:xfrm>
            <a:custGeom>
              <a:avLst/>
              <a:gdLst>
                <a:gd name="T0" fmla="*/ 14 w 29"/>
                <a:gd name="T1" fmla="*/ 0 h 30"/>
                <a:gd name="T2" fmla="*/ 0 w 29"/>
                <a:gd name="T3" fmla="*/ 16 h 30"/>
                <a:gd name="T4" fmla="*/ 14 w 29"/>
                <a:gd name="T5" fmla="*/ 30 h 30"/>
                <a:gd name="T6" fmla="*/ 29 w 29"/>
                <a:gd name="T7" fmla="*/ 14 h 30"/>
                <a:gd name="T8" fmla="*/ 14 w 29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30">
                  <a:moveTo>
                    <a:pt x="14" y="0"/>
                  </a:moveTo>
                  <a:cubicBezTo>
                    <a:pt x="6" y="0"/>
                    <a:pt x="0" y="7"/>
                    <a:pt x="0" y="16"/>
                  </a:cubicBezTo>
                  <a:cubicBezTo>
                    <a:pt x="0" y="23"/>
                    <a:pt x="6" y="30"/>
                    <a:pt x="14" y="30"/>
                  </a:cubicBezTo>
                  <a:cubicBezTo>
                    <a:pt x="23" y="30"/>
                    <a:pt x="29" y="23"/>
                    <a:pt x="29" y="14"/>
                  </a:cubicBezTo>
                  <a:cubicBezTo>
                    <a:pt x="29" y="7"/>
                    <a:pt x="22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29" name="Freeform 33"/>
            <p:cNvSpPr>
              <a:spLocks/>
            </p:cNvSpPr>
            <p:nvPr/>
          </p:nvSpPr>
          <p:spPr bwMode="auto">
            <a:xfrm>
              <a:off x="2308" y="3279"/>
              <a:ext cx="59" cy="55"/>
            </a:xfrm>
            <a:custGeom>
              <a:avLst/>
              <a:gdLst>
                <a:gd name="T0" fmla="*/ 16 w 31"/>
                <a:gd name="T1" fmla="*/ 0 h 29"/>
                <a:gd name="T2" fmla="*/ 1 w 31"/>
                <a:gd name="T3" fmla="*/ 14 h 29"/>
                <a:gd name="T4" fmla="*/ 16 w 31"/>
                <a:gd name="T5" fmla="*/ 29 h 29"/>
                <a:gd name="T6" fmla="*/ 31 w 31"/>
                <a:gd name="T7" fmla="*/ 14 h 29"/>
                <a:gd name="T8" fmla="*/ 16 w 31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9">
                  <a:moveTo>
                    <a:pt x="16" y="0"/>
                  </a:moveTo>
                  <a:cubicBezTo>
                    <a:pt x="7" y="0"/>
                    <a:pt x="0" y="7"/>
                    <a:pt x="1" y="14"/>
                  </a:cubicBezTo>
                  <a:cubicBezTo>
                    <a:pt x="1" y="23"/>
                    <a:pt x="7" y="29"/>
                    <a:pt x="16" y="29"/>
                  </a:cubicBezTo>
                  <a:cubicBezTo>
                    <a:pt x="24" y="29"/>
                    <a:pt x="31" y="23"/>
                    <a:pt x="31" y="14"/>
                  </a:cubicBezTo>
                  <a:cubicBezTo>
                    <a:pt x="31" y="6"/>
                    <a:pt x="23" y="0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30" name="Freeform 34"/>
            <p:cNvSpPr>
              <a:spLocks/>
            </p:cNvSpPr>
            <p:nvPr/>
          </p:nvSpPr>
          <p:spPr bwMode="auto">
            <a:xfrm>
              <a:off x="3140" y="3662"/>
              <a:ext cx="114" cy="112"/>
            </a:xfrm>
            <a:custGeom>
              <a:avLst/>
              <a:gdLst>
                <a:gd name="T0" fmla="*/ 31 w 60"/>
                <a:gd name="T1" fmla="*/ 0 h 59"/>
                <a:gd name="T2" fmla="*/ 1 w 60"/>
                <a:gd name="T3" fmla="*/ 30 h 59"/>
                <a:gd name="T4" fmla="*/ 31 w 60"/>
                <a:gd name="T5" fmla="*/ 59 h 59"/>
                <a:gd name="T6" fmla="*/ 60 w 60"/>
                <a:gd name="T7" fmla="*/ 29 h 59"/>
                <a:gd name="T8" fmla="*/ 31 w 60"/>
                <a:gd name="T9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9">
                  <a:moveTo>
                    <a:pt x="31" y="0"/>
                  </a:moveTo>
                  <a:cubicBezTo>
                    <a:pt x="14" y="0"/>
                    <a:pt x="0" y="13"/>
                    <a:pt x="1" y="30"/>
                  </a:cubicBezTo>
                  <a:cubicBezTo>
                    <a:pt x="1" y="46"/>
                    <a:pt x="15" y="59"/>
                    <a:pt x="31" y="59"/>
                  </a:cubicBezTo>
                  <a:cubicBezTo>
                    <a:pt x="48" y="59"/>
                    <a:pt x="60" y="45"/>
                    <a:pt x="60" y="29"/>
                  </a:cubicBezTo>
                  <a:cubicBezTo>
                    <a:pt x="60" y="13"/>
                    <a:pt x="46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31" name="Freeform 35"/>
            <p:cNvSpPr>
              <a:spLocks/>
            </p:cNvSpPr>
            <p:nvPr/>
          </p:nvSpPr>
          <p:spPr bwMode="auto">
            <a:xfrm>
              <a:off x="3549" y="3493"/>
              <a:ext cx="57" cy="57"/>
            </a:xfrm>
            <a:custGeom>
              <a:avLst/>
              <a:gdLst>
                <a:gd name="T0" fmla="*/ 15 w 30"/>
                <a:gd name="T1" fmla="*/ 1 h 30"/>
                <a:gd name="T2" fmla="*/ 0 w 30"/>
                <a:gd name="T3" fmla="*/ 16 h 30"/>
                <a:gd name="T4" fmla="*/ 15 w 30"/>
                <a:gd name="T5" fmla="*/ 30 h 30"/>
                <a:gd name="T6" fmla="*/ 30 w 30"/>
                <a:gd name="T7" fmla="*/ 16 h 30"/>
                <a:gd name="T8" fmla="*/ 15 w 30"/>
                <a:gd name="T9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0">
                  <a:moveTo>
                    <a:pt x="15" y="1"/>
                  </a:moveTo>
                  <a:cubicBezTo>
                    <a:pt x="7" y="1"/>
                    <a:pt x="0" y="7"/>
                    <a:pt x="0" y="16"/>
                  </a:cubicBezTo>
                  <a:cubicBezTo>
                    <a:pt x="0" y="24"/>
                    <a:pt x="8" y="30"/>
                    <a:pt x="15" y="30"/>
                  </a:cubicBezTo>
                  <a:cubicBezTo>
                    <a:pt x="24" y="30"/>
                    <a:pt x="30" y="23"/>
                    <a:pt x="30" y="16"/>
                  </a:cubicBezTo>
                  <a:cubicBezTo>
                    <a:pt x="30" y="7"/>
                    <a:pt x="24" y="0"/>
                    <a:pt x="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32" name="Freeform 36"/>
            <p:cNvSpPr>
              <a:spLocks/>
            </p:cNvSpPr>
            <p:nvPr/>
          </p:nvSpPr>
          <p:spPr bwMode="auto">
            <a:xfrm>
              <a:off x="3044" y="4049"/>
              <a:ext cx="57" cy="59"/>
            </a:xfrm>
            <a:custGeom>
              <a:avLst/>
              <a:gdLst>
                <a:gd name="T0" fmla="*/ 15 w 30"/>
                <a:gd name="T1" fmla="*/ 0 h 31"/>
                <a:gd name="T2" fmla="*/ 0 w 30"/>
                <a:gd name="T3" fmla="*/ 16 h 31"/>
                <a:gd name="T4" fmla="*/ 16 w 30"/>
                <a:gd name="T5" fmla="*/ 31 h 31"/>
                <a:gd name="T6" fmla="*/ 30 w 30"/>
                <a:gd name="T7" fmla="*/ 15 h 31"/>
                <a:gd name="T8" fmla="*/ 15 w 30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1">
                  <a:moveTo>
                    <a:pt x="15" y="0"/>
                  </a:moveTo>
                  <a:cubicBezTo>
                    <a:pt x="6" y="0"/>
                    <a:pt x="0" y="7"/>
                    <a:pt x="0" y="16"/>
                  </a:cubicBezTo>
                  <a:cubicBezTo>
                    <a:pt x="0" y="23"/>
                    <a:pt x="7" y="31"/>
                    <a:pt x="16" y="31"/>
                  </a:cubicBezTo>
                  <a:cubicBezTo>
                    <a:pt x="23" y="31"/>
                    <a:pt x="30" y="23"/>
                    <a:pt x="30" y="15"/>
                  </a:cubicBezTo>
                  <a:cubicBezTo>
                    <a:pt x="29" y="7"/>
                    <a:pt x="23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  <p:sp>
          <p:nvSpPr>
            <p:cNvPr id="233" name="Freeform 37"/>
            <p:cNvSpPr>
              <a:spLocks/>
            </p:cNvSpPr>
            <p:nvPr/>
          </p:nvSpPr>
          <p:spPr bwMode="auto">
            <a:xfrm>
              <a:off x="2980" y="3385"/>
              <a:ext cx="56" cy="55"/>
            </a:xfrm>
            <a:custGeom>
              <a:avLst/>
              <a:gdLst>
                <a:gd name="T0" fmla="*/ 15 w 30"/>
                <a:gd name="T1" fmla="*/ 0 h 29"/>
                <a:gd name="T2" fmla="*/ 0 w 30"/>
                <a:gd name="T3" fmla="*/ 14 h 29"/>
                <a:gd name="T4" fmla="*/ 16 w 30"/>
                <a:gd name="T5" fmla="*/ 29 h 29"/>
                <a:gd name="T6" fmla="*/ 30 w 30"/>
                <a:gd name="T7" fmla="*/ 14 h 29"/>
                <a:gd name="T8" fmla="*/ 15 w 30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9">
                  <a:moveTo>
                    <a:pt x="15" y="0"/>
                  </a:moveTo>
                  <a:cubicBezTo>
                    <a:pt x="7" y="0"/>
                    <a:pt x="0" y="6"/>
                    <a:pt x="0" y="14"/>
                  </a:cubicBezTo>
                  <a:cubicBezTo>
                    <a:pt x="0" y="23"/>
                    <a:pt x="7" y="29"/>
                    <a:pt x="16" y="29"/>
                  </a:cubicBezTo>
                  <a:cubicBezTo>
                    <a:pt x="23" y="29"/>
                    <a:pt x="30" y="22"/>
                    <a:pt x="30" y="14"/>
                  </a:cubicBezTo>
                  <a:cubicBezTo>
                    <a:pt x="29" y="6"/>
                    <a:pt x="23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2656450" y="4277686"/>
            <a:ext cx="67151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>
                    <a:lumMod val="95000"/>
                  </a:schemeClr>
                </a:solidFill>
                <a:cs typeface="Poppins" panose="02000000000000000000" pitchFamily="2" charset="0"/>
              </a:rPr>
              <a:t>TEAM TSPU</a:t>
            </a:r>
            <a:endParaRPr lang="en-ID" sz="4400" dirty="0">
              <a:solidFill>
                <a:schemeClr val="bg1">
                  <a:lumMod val="95000"/>
                </a:schemeClr>
              </a:solidFill>
              <a:cs typeface="Poppins" panose="02000000000000000000" pitchFamily="2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C7B8ED0-D894-423F-810A-849D9EA97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3198" y="1944984"/>
            <a:ext cx="3334215" cy="21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73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93324" y="290844"/>
            <a:ext cx="82044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1"/>
                </a:solidFill>
                <a:latin typeface="+mj-lt"/>
              </a:rPr>
              <a:t>Возможные проблемы и решения</a:t>
            </a:r>
            <a:endParaRPr lang="en-US" sz="3600" b="1" dirty="0">
              <a:solidFill>
                <a:schemeClr val="accent1"/>
              </a:solidFill>
              <a:latin typeface="+mj-lt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5920549" y="1012670"/>
            <a:ext cx="350040" cy="91440"/>
            <a:chOff x="137400" y="488364"/>
            <a:chExt cx="350040" cy="91440"/>
          </a:xfrm>
        </p:grpSpPr>
        <p:sp>
          <p:nvSpPr>
            <p:cNvPr id="20" name="Oval 19"/>
            <p:cNvSpPr/>
            <p:nvPr/>
          </p:nvSpPr>
          <p:spPr>
            <a:xfrm>
              <a:off x="137400" y="488364"/>
              <a:ext cx="91440" cy="914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66700" y="488364"/>
              <a:ext cx="91440" cy="9144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96000" y="488364"/>
              <a:ext cx="91440" cy="914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" name="Straight Connector 6"/>
          <p:cNvCxnSpPr>
            <a:cxnSpLocks/>
            <a:endCxn id="17" idx="2"/>
          </p:cNvCxnSpPr>
          <p:nvPr/>
        </p:nvCxnSpPr>
        <p:spPr>
          <a:xfrm>
            <a:off x="6096000" y="1657350"/>
            <a:ext cx="0" cy="3534631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iamond 1"/>
          <p:cNvSpPr/>
          <p:nvPr/>
        </p:nvSpPr>
        <p:spPr>
          <a:xfrm>
            <a:off x="5753100" y="1586983"/>
            <a:ext cx="685800" cy="685800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Diamond 16"/>
          <p:cNvSpPr/>
          <p:nvPr/>
        </p:nvSpPr>
        <p:spPr>
          <a:xfrm>
            <a:off x="5753100" y="4506181"/>
            <a:ext cx="685800" cy="685800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Diamond 17"/>
          <p:cNvSpPr/>
          <p:nvPr/>
        </p:nvSpPr>
        <p:spPr>
          <a:xfrm>
            <a:off x="5753100" y="3056756"/>
            <a:ext cx="685800" cy="685800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10350" y="1580668"/>
            <a:ext cx="45148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Недостоверный рейтинг 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600" b="1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Необходимо исключить риск накрутки.</a:t>
            </a:r>
            <a:b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Один пользователь  -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один аккаунт.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10350" y="3152299"/>
            <a:ext cx="45148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Карма - комментарии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600" b="1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Достоверность комментариев проверяется самими пользователями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сервиса.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610349" y="4589819"/>
            <a:ext cx="45148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Модерация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ru-RU" sz="600" b="1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Фильтрация заведомо ложных</a:t>
            </a:r>
            <a:b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и оскорбительных отзывов.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26836" y="5362680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85%</a:t>
            </a:r>
          </a:p>
        </p:txBody>
      </p:sp>
      <p:grpSp>
        <p:nvGrpSpPr>
          <p:cNvPr id="71" name="Group 51">
            <a:extLst>
              <a:ext uri="{FF2B5EF4-FFF2-40B4-BE49-F238E27FC236}">
                <a16:creationId xmlns:a16="http://schemas.microsoft.com/office/drawing/2014/main" xmlns="" id="{4E557128-BEC7-4B11-89FD-52EFC153AC7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3392" y="2887590"/>
            <a:ext cx="1037033" cy="1036094"/>
            <a:chOff x="4" y="-1"/>
            <a:chExt cx="3313" cy="3310"/>
          </a:xfrm>
        </p:grpSpPr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xmlns="" id="{4E001B64-C527-4A5F-AEE9-351D00B1C1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" y="-1"/>
              <a:ext cx="3313" cy="3310"/>
            </a:xfrm>
            <a:custGeom>
              <a:avLst/>
              <a:gdLst>
                <a:gd name="T0" fmla="*/ 1268 w 1399"/>
                <a:gd name="T1" fmla="*/ 699 h 1398"/>
                <a:gd name="T2" fmla="*/ 1399 w 1399"/>
                <a:gd name="T3" fmla="*/ 512 h 1398"/>
                <a:gd name="T4" fmla="*/ 1326 w 1399"/>
                <a:gd name="T5" fmla="*/ 336 h 1398"/>
                <a:gd name="T6" fmla="*/ 1101 w 1399"/>
                <a:gd name="T7" fmla="*/ 297 h 1398"/>
                <a:gd name="T8" fmla="*/ 1062 w 1399"/>
                <a:gd name="T9" fmla="*/ 73 h 1398"/>
                <a:gd name="T10" fmla="*/ 886 w 1399"/>
                <a:gd name="T11" fmla="*/ 0 h 1398"/>
                <a:gd name="T12" fmla="*/ 700 w 1399"/>
                <a:gd name="T13" fmla="*/ 131 h 1398"/>
                <a:gd name="T14" fmla="*/ 513 w 1399"/>
                <a:gd name="T15" fmla="*/ 0 h 1398"/>
                <a:gd name="T16" fmla="*/ 337 w 1399"/>
                <a:gd name="T17" fmla="*/ 73 h 1398"/>
                <a:gd name="T18" fmla="*/ 298 w 1399"/>
                <a:gd name="T19" fmla="*/ 297 h 1398"/>
                <a:gd name="T20" fmla="*/ 73 w 1399"/>
                <a:gd name="T21" fmla="*/ 336 h 1398"/>
                <a:gd name="T22" fmla="*/ 0 w 1399"/>
                <a:gd name="T23" fmla="*/ 512 h 1398"/>
                <a:gd name="T24" fmla="*/ 131 w 1399"/>
                <a:gd name="T25" fmla="*/ 699 h 1398"/>
                <a:gd name="T26" fmla="*/ 0 w 1399"/>
                <a:gd name="T27" fmla="*/ 885 h 1398"/>
                <a:gd name="T28" fmla="*/ 73 w 1399"/>
                <a:gd name="T29" fmla="*/ 1061 h 1398"/>
                <a:gd name="T30" fmla="*/ 298 w 1399"/>
                <a:gd name="T31" fmla="*/ 1101 h 1398"/>
                <a:gd name="T32" fmla="*/ 337 w 1399"/>
                <a:gd name="T33" fmla="*/ 1325 h 1398"/>
                <a:gd name="T34" fmla="*/ 513 w 1399"/>
                <a:gd name="T35" fmla="*/ 1398 h 1398"/>
                <a:gd name="T36" fmla="*/ 700 w 1399"/>
                <a:gd name="T37" fmla="*/ 1267 h 1398"/>
                <a:gd name="T38" fmla="*/ 886 w 1399"/>
                <a:gd name="T39" fmla="*/ 1398 h 1398"/>
                <a:gd name="T40" fmla="*/ 1062 w 1399"/>
                <a:gd name="T41" fmla="*/ 1325 h 1398"/>
                <a:gd name="T42" fmla="*/ 1101 w 1399"/>
                <a:gd name="T43" fmla="*/ 1101 h 1398"/>
                <a:gd name="T44" fmla="*/ 1326 w 1399"/>
                <a:gd name="T45" fmla="*/ 1061 h 1398"/>
                <a:gd name="T46" fmla="*/ 1399 w 1399"/>
                <a:gd name="T47" fmla="*/ 885 h 1398"/>
                <a:gd name="T48" fmla="*/ 1268 w 1399"/>
                <a:gd name="T49" fmla="*/ 699 h 1398"/>
                <a:gd name="T50" fmla="*/ 700 w 1399"/>
                <a:gd name="T51" fmla="*/ 1020 h 1398"/>
                <a:gd name="T52" fmla="*/ 379 w 1399"/>
                <a:gd name="T53" fmla="*/ 699 h 1398"/>
                <a:gd name="T54" fmla="*/ 700 w 1399"/>
                <a:gd name="T55" fmla="*/ 378 h 1398"/>
                <a:gd name="T56" fmla="*/ 1020 w 1399"/>
                <a:gd name="T57" fmla="*/ 699 h 1398"/>
                <a:gd name="T58" fmla="*/ 700 w 1399"/>
                <a:gd name="T59" fmla="*/ 1020 h 1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399" h="1398">
                  <a:moveTo>
                    <a:pt x="1268" y="699"/>
                  </a:moveTo>
                  <a:cubicBezTo>
                    <a:pt x="1268" y="613"/>
                    <a:pt x="1322" y="540"/>
                    <a:pt x="1399" y="512"/>
                  </a:cubicBezTo>
                  <a:cubicBezTo>
                    <a:pt x="1382" y="450"/>
                    <a:pt x="1357" y="391"/>
                    <a:pt x="1326" y="336"/>
                  </a:cubicBezTo>
                  <a:cubicBezTo>
                    <a:pt x="1252" y="371"/>
                    <a:pt x="1162" y="358"/>
                    <a:pt x="1101" y="297"/>
                  </a:cubicBezTo>
                  <a:cubicBezTo>
                    <a:pt x="1041" y="236"/>
                    <a:pt x="1028" y="146"/>
                    <a:pt x="1062" y="73"/>
                  </a:cubicBezTo>
                  <a:cubicBezTo>
                    <a:pt x="1008" y="41"/>
                    <a:pt x="948" y="16"/>
                    <a:pt x="886" y="0"/>
                  </a:cubicBezTo>
                  <a:cubicBezTo>
                    <a:pt x="858" y="76"/>
                    <a:pt x="785" y="131"/>
                    <a:pt x="700" y="131"/>
                  </a:cubicBezTo>
                  <a:cubicBezTo>
                    <a:pt x="614" y="131"/>
                    <a:pt x="541" y="76"/>
                    <a:pt x="513" y="0"/>
                  </a:cubicBezTo>
                  <a:cubicBezTo>
                    <a:pt x="451" y="16"/>
                    <a:pt x="392" y="41"/>
                    <a:pt x="337" y="73"/>
                  </a:cubicBezTo>
                  <a:cubicBezTo>
                    <a:pt x="371" y="146"/>
                    <a:pt x="358" y="236"/>
                    <a:pt x="298" y="297"/>
                  </a:cubicBezTo>
                  <a:cubicBezTo>
                    <a:pt x="237" y="358"/>
                    <a:pt x="147" y="371"/>
                    <a:pt x="73" y="336"/>
                  </a:cubicBezTo>
                  <a:cubicBezTo>
                    <a:pt x="42" y="391"/>
                    <a:pt x="17" y="450"/>
                    <a:pt x="0" y="512"/>
                  </a:cubicBezTo>
                  <a:cubicBezTo>
                    <a:pt x="77" y="540"/>
                    <a:pt x="131" y="613"/>
                    <a:pt x="131" y="699"/>
                  </a:cubicBezTo>
                  <a:cubicBezTo>
                    <a:pt x="131" y="785"/>
                    <a:pt x="77" y="858"/>
                    <a:pt x="0" y="885"/>
                  </a:cubicBezTo>
                  <a:cubicBezTo>
                    <a:pt x="17" y="948"/>
                    <a:pt x="42" y="1007"/>
                    <a:pt x="73" y="1061"/>
                  </a:cubicBezTo>
                  <a:cubicBezTo>
                    <a:pt x="147" y="1027"/>
                    <a:pt x="237" y="1040"/>
                    <a:pt x="298" y="1101"/>
                  </a:cubicBezTo>
                  <a:cubicBezTo>
                    <a:pt x="358" y="1161"/>
                    <a:pt x="371" y="1252"/>
                    <a:pt x="337" y="1325"/>
                  </a:cubicBezTo>
                  <a:cubicBezTo>
                    <a:pt x="392" y="1357"/>
                    <a:pt x="451" y="1381"/>
                    <a:pt x="513" y="1398"/>
                  </a:cubicBezTo>
                  <a:cubicBezTo>
                    <a:pt x="541" y="1322"/>
                    <a:pt x="614" y="1267"/>
                    <a:pt x="700" y="1267"/>
                  </a:cubicBezTo>
                  <a:cubicBezTo>
                    <a:pt x="785" y="1267"/>
                    <a:pt x="858" y="1322"/>
                    <a:pt x="886" y="1398"/>
                  </a:cubicBezTo>
                  <a:cubicBezTo>
                    <a:pt x="948" y="1381"/>
                    <a:pt x="1008" y="1357"/>
                    <a:pt x="1062" y="1325"/>
                  </a:cubicBezTo>
                  <a:cubicBezTo>
                    <a:pt x="1028" y="1252"/>
                    <a:pt x="1041" y="1161"/>
                    <a:pt x="1101" y="1101"/>
                  </a:cubicBezTo>
                  <a:cubicBezTo>
                    <a:pt x="1162" y="1040"/>
                    <a:pt x="1252" y="1027"/>
                    <a:pt x="1326" y="1061"/>
                  </a:cubicBezTo>
                  <a:cubicBezTo>
                    <a:pt x="1357" y="1007"/>
                    <a:pt x="1382" y="948"/>
                    <a:pt x="1399" y="885"/>
                  </a:cubicBezTo>
                  <a:cubicBezTo>
                    <a:pt x="1322" y="858"/>
                    <a:pt x="1268" y="785"/>
                    <a:pt x="1268" y="699"/>
                  </a:cubicBezTo>
                  <a:close/>
                  <a:moveTo>
                    <a:pt x="700" y="1020"/>
                  </a:moveTo>
                  <a:cubicBezTo>
                    <a:pt x="522" y="1020"/>
                    <a:pt x="379" y="876"/>
                    <a:pt x="379" y="699"/>
                  </a:cubicBezTo>
                  <a:cubicBezTo>
                    <a:pt x="379" y="522"/>
                    <a:pt x="522" y="378"/>
                    <a:pt x="700" y="378"/>
                  </a:cubicBezTo>
                  <a:cubicBezTo>
                    <a:pt x="877" y="378"/>
                    <a:pt x="1020" y="522"/>
                    <a:pt x="1020" y="699"/>
                  </a:cubicBezTo>
                  <a:cubicBezTo>
                    <a:pt x="1020" y="876"/>
                    <a:pt x="877" y="1020"/>
                    <a:pt x="700" y="10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xmlns="" id="{AC9EE758-A9F1-428D-B437-174662A259C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5" y="830"/>
              <a:ext cx="1651" cy="1648"/>
            </a:xfrm>
            <a:custGeom>
              <a:avLst/>
              <a:gdLst>
                <a:gd name="T0" fmla="*/ 349 w 697"/>
                <a:gd name="T1" fmla="*/ 0 h 696"/>
                <a:gd name="T2" fmla="*/ 0 w 697"/>
                <a:gd name="T3" fmla="*/ 348 h 696"/>
                <a:gd name="T4" fmla="*/ 349 w 697"/>
                <a:gd name="T5" fmla="*/ 696 h 696"/>
                <a:gd name="T6" fmla="*/ 697 w 697"/>
                <a:gd name="T7" fmla="*/ 348 h 696"/>
                <a:gd name="T8" fmla="*/ 349 w 697"/>
                <a:gd name="T9" fmla="*/ 0 h 696"/>
                <a:gd name="T10" fmla="*/ 349 w 697"/>
                <a:gd name="T11" fmla="*/ 560 h 696"/>
                <a:gd name="T12" fmla="*/ 137 w 697"/>
                <a:gd name="T13" fmla="*/ 348 h 696"/>
                <a:gd name="T14" fmla="*/ 349 w 697"/>
                <a:gd name="T15" fmla="*/ 136 h 696"/>
                <a:gd name="T16" fmla="*/ 560 w 697"/>
                <a:gd name="T17" fmla="*/ 348 h 696"/>
                <a:gd name="T18" fmla="*/ 349 w 697"/>
                <a:gd name="T19" fmla="*/ 56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7" h="696">
                  <a:moveTo>
                    <a:pt x="349" y="0"/>
                  </a:moveTo>
                  <a:cubicBezTo>
                    <a:pt x="156" y="0"/>
                    <a:pt x="0" y="156"/>
                    <a:pt x="0" y="348"/>
                  </a:cubicBezTo>
                  <a:cubicBezTo>
                    <a:pt x="0" y="540"/>
                    <a:pt x="156" y="696"/>
                    <a:pt x="349" y="696"/>
                  </a:cubicBezTo>
                  <a:cubicBezTo>
                    <a:pt x="541" y="696"/>
                    <a:pt x="697" y="540"/>
                    <a:pt x="697" y="348"/>
                  </a:cubicBezTo>
                  <a:cubicBezTo>
                    <a:pt x="697" y="156"/>
                    <a:pt x="541" y="0"/>
                    <a:pt x="349" y="0"/>
                  </a:cubicBezTo>
                  <a:close/>
                  <a:moveTo>
                    <a:pt x="349" y="560"/>
                  </a:moveTo>
                  <a:cubicBezTo>
                    <a:pt x="232" y="560"/>
                    <a:pt x="137" y="465"/>
                    <a:pt x="137" y="348"/>
                  </a:cubicBezTo>
                  <a:cubicBezTo>
                    <a:pt x="137" y="231"/>
                    <a:pt x="232" y="136"/>
                    <a:pt x="349" y="136"/>
                  </a:cubicBezTo>
                  <a:cubicBezTo>
                    <a:pt x="465" y="136"/>
                    <a:pt x="560" y="231"/>
                    <a:pt x="560" y="348"/>
                  </a:cubicBezTo>
                  <a:cubicBezTo>
                    <a:pt x="560" y="465"/>
                    <a:pt x="465" y="560"/>
                    <a:pt x="349" y="56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4" name="Group 54">
            <a:extLst>
              <a:ext uri="{FF2B5EF4-FFF2-40B4-BE49-F238E27FC236}">
                <a16:creationId xmlns:a16="http://schemas.microsoft.com/office/drawing/2014/main" xmlns="" id="{0C80A547-B730-4096-8B51-1BB45EC13D8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491224" y="2022145"/>
            <a:ext cx="1238881" cy="1237760"/>
            <a:chOff x="4" y="-1"/>
            <a:chExt cx="3313" cy="3310"/>
          </a:xfrm>
        </p:grpSpPr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xmlns="" id="{94F6F72E-70B2-41B8-92E2-5AD70FAB5A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" y="-1"/>
              <a:ext cx="3313" cy="3310"/>
            </a:xfrm>
            <a:custGeom>
              <a:avLst/>
              <a:gdLst>
                <a:gd name="T0" fmla="*/ 1268 w 1399"/>
                <a:gd name="T1" fmla="*/ 699 h 1398"/>
                <a:gd name="T2" fmla="*/ 1399 w 1399"/>
                <a:gd name="T3" fmla="*/ 512 h 1398"/>
                <a:gd name="T4" fmla="*/ 1326 w 1399"/>
                <a:gd name="T5" fmla="*/ 336 h 1398"/>
                <a:gd name="T6" fmla="*/ 1101 w 1399"/>
                <a:gd name="T7" fmla="*/ 297 h 1398"/>
                <a:gd name="T8" fmla="*/ 1062 w 1399"/>
                <a:gd name="T9" fmla="*/ 73 h 1398"/>
                <a:gd name="T10" fmla="*/ 886 w 1399"/>
                <a:gd name="T11" fmla="*/ 0 h 1398"/>
                <a:gd name="T12" fmla="*/ 700 w 1399"/>
                <a:gd name="T13" fmla="*/ 131 h 1398"/>
                <a:gd name="T14" fmla="*/ 513 w 1399"/>
                <a:gd name="T15" fmla="*/ 0 h 1398"/>
                <a:gd name="T16" fmla="*/ 337 w 1399"/>
                <a:gd name="T17" fmla="*/ 73 h 1398"/>
                <a:gd name="T18" fmla="*/ 298 w 1399"/>
                <a:gd name="T19" fmla="*/ 297 h 1398"/>
                <a:gd name="T20" fmla="*/ 73 w 1399"/>
                <a:gd name="T21" fmla="*/ 336 h 1398"/>
                <a:gd name="T22" fmla="*/ 0 w 1399"/>
                <a:gd name="T23" fmla="*/ 512 h 1398"/>
                <a:gd name="T24" fmla="*/ 131 w 1399"/>
                <a:gd name="T25" fmla="*/ 699 h 1398"/>
                <a:gd name="T26" fmla="*/ 0 w 1399"/>
                <a:gd name="T27" fmla="*/ 885 h 1398"/>
                <a:gd name="T28" fmla="*/ 73 w 1399"/>
                <a:gd name="T29" fmla="*/ 1061 h 1398"/>
                <a:gd name="T30" fmla="*/ 298 w 1399"/>
                <a:gd name="T31" fmla="*/ 1101 h 1398"/>
                <a:gd name="T32" fmla="*/ 337 w 1399"/>
                <a:gd name="T33" fmla="*/ 1325 h 1398"/>
                <a:gd name="T34" fmla="*/ 513 w 1399"/>
                <a:gd name="T35" fmla="*/ 1398 h 1398"/>
                <a:gd name="T36" fmla="*/ 700 w 1399"/>
                <a:gd name="T37" fmla="*/ 1267 h 1398"/>
                <a:gd name="T38" fmla="*/ 886 w 1399"/>
                <a:gd name="T39" fmla="*/ 1398 h 1398"/>
                <a:gd name="T40" fmla="*/ 1062 w 1399"/>
                <a:gd name="T41" fmla="*/ 1325 h 1398"/>
                <a:gd name="T42" fmla="*/ 1101 w 1399"/>
                <a:gd name="T43" fmla="*/ 1101 h 1398"/>
                <a:gd name="T44" fmla="*/ 1326 w 1399"/>
                <a:gd name="T45" fmla="*/ 1061 h 1398"/>
                <a:gd name="T46" fmla="*/ 1399 w 1399"/>
                <a:gd name="T47" fmla="*/ 885 h 1398"/>
                <a:gd name="T48" fmla="*/ 1268 w 1399"/>
                <a:gd name="T49" fmla="*/ 699 h 1398"/>
                <a:gd name="T50" fmla="*/ 700 w 1399"/>
                <a:gd name="T51" fmla="*/ 1020 h 1398"/>
                <a:gd name="T52" fmla="*/ 379 w 1399"/>
                <a:gd name="T53" fmla="*/ 699 h 1398"/>
                <a:gd name="T54" fmla="*/ 700 w 1399"/>
                <a:gd name="T55" fmla="*/ 378 h 1398"/>
                <a:gd name="T56" fmla="*/ 1020 w 1399"/>
                <a:gd name="T57" fmla="*/ 699 h 1398"/>
                <a:gd name="T58" fmla="*/ 700 w 1399"/>
                <a:gd name="T59" fmla="*/ 1020 h 1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399" h="1398">
                  <a:moveTo>
                    <a:pt x="1268" y="699"/>
                  </a:moveTo>
                  <a:cubicBezTo>
                    <a:pt x="1268" y="613"/>
                    <a:pt x="1322" y="540"/>
                    <a:pt x="1399" y="512"/>
                  </a:cubicBezTo>
                  <a:cubicBezTo>
                    <a:pt x="1382" y="450"/>
                    <a:pt x="1357" y="391"/>
                    <a:pt x="1326" y="336"/>
                  </a:cubicBezTo>
                  <a:cubicBezTo>
                    <a:pt x="1252" y="371"/>
                    <a:pt x="1162" y="358"/>
                    <a:pt x="1101" y="297"/>
                  </a:cubicBezTo>
                  <a:cubicBezTo>
                    <a:pt x="1041" y="236"/>
                    <a:pt x="1028" y="146"/>
                    <a:pt x="1062" y="73"/>
                  </a:cubicBezTo>
                  <a:cubicBezTo>
                    <a:pt x="1008" y="41"/>
                    <a:pt x="948" y="16"/>
                    <a:pt x="886" y="0"/>
                  </a:cubicBezTo>
                  <a:cubicBezTo>
                    <a:pt x="858" y="76"/>
                    <a:pt x="785" y="131"/>
                    <a:pt x="700" y="131"/>
                  </a:cubicBezTo>
                  <a:cubicBezTo>
                    <a:pt x="614" y="131"/>
                    <a:pt x="541" y="76"/>
                    <a:pt x="513" y="0"/>
                  </a:cubicBezTo>
                  <a:cubicBezTo>
                    <a:pt x="451" y="16"/>
                    <a:pt x="392" y="41"/>
                    <a:pt x="337" y="73"/>
                  </a:cubicBezTo>
                  <a:cubicBezTo>
                    <a:pt x="371" y="146"/>
                    <a:pt x="358" y="236"/>
                    <a:pt x="298" y="297"/>
                  </a:cubicBezTo>
                  <a:cubicBezTo>
                    <a:pt x="237" y="358"/>
                    <a:pt x="147" y="371"/>
                    <a:pt x="73" y="336"/>
                  </a:cubicBezTo>
                  <a:cubicBezTo>
                    <a:pt x="42" y="391"/>
                    <a:pt x="17" y="450"/>
                    <a:pt x="0" y="512"/>
                  </a:cubicBezTo>
                  <a:cubicBezTo>
                    <a:pt x="77" y="540"/>
                    <a:pt x="131" y="613"/>
                    <a:pt x="131" y="699"/>
                  </a:cubicBezTo>
                  <a:cubicBezTo>
                    <a:pt x="131" y="785"/>
                    <a:pt x="77" y="858"/>
                    <a:pt x="0" y="885"/>
                  </a:cubicBezTo>
                  <a:cubicBezTo>
                    <a:pt x="17" y="948"/>
                    <a:pt x="42" y="1007"/>
                    <a:pt x="73" y="1061"/>
                  </a:cubicBezTo>
                  <a:cubicBezTo>
                    <a:pt x="147" y="1027"/>
                    <a:pt x="237" y="1040"/>
                    <a:pt x="298" y="1101"/>
                  </a:cubicBezTo>
                  <a:cubicBezTo>
                    <a:pt x="358" y="1161"/>
                    <a:pt x="371" y="1252"/>
                    <a:pt x="337" y="1325"/>
                  </a:cubicBezTo>
                  <a:cubicBezTo>
                    <a:pt x="392" y="1357"/>
                    <a:pt x="451" y="1381"/>
                    <a:pt x="513" y="1398"/>
                  </a:cubicBezTo>
                  <a:cubicBezTo>
                    <a:pt x="541" y="1322"/>
                    <a:pt x="614" y="1267"/>
                    <a:pt x="700" y="1267"/>
                  </a:cubicBezTo>
                  <a:cubicBezTo>
                    <a:pt x="785" y="1267"/>
                    <a:pt x="858" y="1322"/>
                    <a:pt x="886" y="1398"/>
                  </a:cubicBezTo>
                  <a:cubicBezTo>
                    <a:pt x="948" y="1381"/>
                    <a:pt x="1008" y="1357"/>
                    <a:pt x="1062" y="1325"/>
                  </a:cubicBezTo>
                  <a:cubicBezTo>
                    <a:pt x="1028" y="1252"/>
                    <a:pt x="1041" y="1161"/>
                    <a:pt x="1101" y="1101"/>
                  </a:cubicBezTo>
                  <a:cubicBezTo>
                    <a:pt x="1162" y="1040"/>
                    <a:pt x="1252" y="1027"/>
                    <a:pt x="1326" y="1061"/>
                  </a:cubicBezTo>
                  <a:cubicBezTo>
                    <a:pt x="1357" y="1007"/>
                    <a:pt x="1382" y="948"/>
                    <a:pt x="1399" y="885"/>
                  </a:cubicBezTo>
                  <a:cubicBezTo>
                    <a:pt x="1322" y="858"/>
                    <a:pt x="1268" y="785"/>
                    <a:pt x="1268" y="699"/>
                  </a:cubicBezTo>
                  <a:close/>
                  <a:moveTo>
                    <a:pt x="700" y="1020"/>
                  </a:moveTo>
                  <a:cubicBezTo>
                    <a:pt x="522" y="1020"/>
                    <a:pt x="379" y="876"/>
                    <a:pt x="379" y="699"/>
                  </a:cubicBezTo>
                  <a:cubicBezTo>
                    <a:pt x="379" y="522"/>
                    <a:pt x="522" y="378"/>
                    <a:pt x="700" y="378"/>
                  </a:cubicBezTo>
                  <a:cubicBezTo>
                    <a:pt x="877" y="378"/>
                    <a:pt x="1020" y="522"/>
                    <a:pt x="1020" y="699"/>
                  </a:cubicBezTo>
                  <a:cubicBezTo>
                    <a:pt x="1020" y="876"/>
                    <a:pt x="877" y="1020"/>
                    <a:pt x="700" y="10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xmlns="" id="{1ED0C815-FBF4-465D-9D17-FDB7D13460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5" y="830"/>
              <a:ext cx="1651" cy="1648"/>
            </a:xfrm>
            <a:custGeom>
              <a:avLst/>
              <a:gdLst>
                <a:gd name="T0" fmla="*/ 349 w 697"/>
                <a:gd name="T1" fmla="*/ 0 h 696"/>
                <a:gd name="T2" fmla="*/ 0 w 697"/>
                <a:gd name="T3" fmla="*/ 348 h 696"/>
                <a:gd name="T4" fmla="*/ 349 w 697"/>
                <a:gd name="T5" fmla="*/ 696 h 696"/>
                <a:gd name="T6" fmla="*/ 697 w 697"/>
                <a:gd name="T7" fmla="*/ 348 h 696"/>
                <a:gd name="T8" fmla="*/ 349 w 697"/>
                <a:gd name="T9" fmla="*/ 0 h 696"/>
                <a:gd name="T10" fmla="*/ 349 w 697"/>
                <a:gd name="T11" fmla="*/ 560 h 696"/>
                <a:gd name="T12" fmla="*/ 137 w 697"/>
                <a:gd name="T13" fmla="*/ 348 h 696"/>
                <a:gd name="T14" fmla="*/ 349 w 697"/>
                <a:gd name="T15" fmla="*/ 136 h 696"/>
                <a:gd name="T16" fmla="*/ 560 w 697"/>
                <a:gd name="T17" fmla="*/ 348 h 696"/>
                <a:gd name="T18" fmla="*/ 349 w 697"/>
                <a:gd name="T19" fmla="*/ 56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7" h="696">
                  <a:moveTo>
                    <a:pt x="349" y="0"/>
                  </a:moveTo>
                  <a:cubicBezTo>
                    <a:pt x="156" y="0"/>
                    <a:pt x="0" y="156"/>
                    <a:pt x="0" y="348"/>
                  </a:cubicBezTo>
                  <a:cubicBezTo>
                    <a:pt x="0" y="540"/>
                    <a:pt x="156" y="696"/>
                    <a:pt x="349" y="696"/>
                  </a:cubicBezTo>
                  <a:cubicBezTo>
                    <a:pt x="541" y="696"/>
                    <a:pt x="697" y="540"/>
                    <a:pt x="697" y="348"/>
                  </a:cubicBezTo>
                  <a:cubicBezTo>
                    <a:pt x="697" y="156"/>
                    <a:pt x="541" y="0"/>
                    <a:pt x="349" y="0"/>
                  </a:cubicBezTo>
                  <a:close/>
                  <a:moveTo>
                    <a:pt x="349" y="560"/>
                  </a:moveTo>
                  <a:cubicBezTo>
                    <a:pt x="232" y="560"/>
                    <a:pt x="137" y="465"/>
                    <a:pt x="137" y="348"/>
                  </a:cubicBezTo>
                  <a:cubicBezTo>
                    <a:pt x="137" y="231"/>
                    <a:pt x="232" y="136"/>
                    <a:pt x="349" y="136"/>
                  </a:cubicBezTo>
                  <a:cubicBezTo>
                    <a:pt x="465" y="136"/>
                    <a:pt x="560" y="231"/>
                    <a:pt x="560" y="348"/>
                  </a:cubicBezTo>
                  <a:cubicBezTo>
                    <a:pt x="560" y="465"/>
                    <a:pt x="465" y="560"/>
                    <a:pt x="349" y="56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" name="Group 57">
            <a:extLst>
              <a:ext uri="{FF2B5EF4-FFF2-40B4-BE49-F238E27FC236}">
                <a16:creationId xmlns:a16="http://schemas.microsoft.com/office/drawing/2014/main" xmlns="" id="{F555DFD2-AE40-4BEF-8B80-505C09E61645}"/>
              </a:ext>
            </a:extLst>
          </p:cNvPr>
          <p:cNvGrpSpPr>
            <a:grpSpLocks noChangeAspect="1"/>
          </p:cNvGrpSpPr>
          <p:nvPr/>
        </p:nvGrpSpPr>
        <p:grpSpPr bwMode="auto">
          <a:xfrm rot="749120">
            <a:off x="2069889" y="3188485"/>
            <a:ext cx="1470096" cy="1468765"/>
            <a:chOff x="4" y="-1"/>
            <a:chExt cx="3313" cy="3310"/>
          </a:xfrm>
        </p:grpSpPr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xmlns="" id="{5FE45A06-08A0-44BB-A786-96B0550084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" y="-1"/>
              <a:ext cx="3313" cy="3310"/>
            </a:xfrm>
            <a:custGeom>
              <a:avLst/>
              <a:gdLst>
                <a:gd name="T0" fmla="*/ 1268 w 1399"/>
                <a:gd name="T1" fmla="*/ 699 h 1398"/>
                <a:gd name="T2" fmla="*/ 1399 w 1399"/>
                <a:gd name="T3" fmla="*/ 512 h 1398"/>
                <a:gd name="T4" fmla="*/ 1326 w 1399"/>
                <a:gd name="T5" fmla="*/ 336 h 1398"/>
                <a:gd name="T6" fmla="*/ 1101 w 1399"/>
                <a:gd name="T7" fmla="*/ 297 h 1398"/>
                <a:gd name="T8" fmla="*/ 1062 w 1399"/>
                <a:gd name="T9" fmla="*/ 73 h 1398"/>
                <a:gd name="T10" fmla="*/ 886 w 1399"/>
                <a:gd name="T11" fmla="*/ 0 h 1398"/>
                <a:gd name="T12" fmla="*/ 700 w 1399"/>
                <a:gd name="T13" fmla="*/ 131 h 1398"/>
                <a:gd name="T14" fmla="*/ 513 w 1399"/>
                <a:gd name="T15" fmla="*/ 0 h 1398"/>
                <a:gd name="T16" fmla="*/ 337 w 1399"/>
                <a:gd name="T17" fmla="*/ 73 h 1398"/>
                <a:gd name="T18" fmla="*/ 298 w 1399"/>
                <a:gd name="T19" fmla="*/ 297 h 1398"/>
                <a:gd name="T20" fmla="*/ 73 w 1399"/>
                <a:gd name="T21" fmla="*/ 336 h 1398"/>
                <a:gd name="T22" fmla="*/ 0 w 1399"/>
                <a:gd name="T23" fmla="*/ 512 h 1398"/>
                <a:gd name="T24" fmla="*/ 131 w 1399"/>
                <a:gd name="T25" fmla="*/ 699 h 1398"/>
                <a:gd name="T26" fmla="*/ 0 w 1399"/>
                <a:gd name="T27" fmla="*/ 885 h 1398"/>
                <a:gd name="T28" fmla="*/ 73 w 1399"/>
                <a:gd name="T29" fmla="*/ 1061 h 1398"/>
                <a:gd name="T30" fmla="*/ 298 w 1399"/>
                <a:gd name="T31" fmla="*/ 1101 h 1398"/>
                <a:gd name="T32" fmla="*/ 337 w 1399"/>
                <a:gd name="T33" fmla="*/ 1325 h 1398"/>
                <a:gd name="T34" fmla="*/ 513 w 1399"/>
                <a:gd name="T35" fmla="*/ 1398 h 1398"/>
                <a:gd name="T36" fmla="*/ 700 w 1399"/>
                <a:gd name="T37" fmla="*/ 1267 h 1398"/>
                <a:gd name="T38" fmla="*/ 886 w 1399"/>
                <a:gd name="T39" fmla="*/ 1398 h 1398"/>
                <a:gd name="T40" fmla="*/ 1062 w 1399"/>
                <a:gd name="T41" fmla="*/ 1325 h 1398"/>
                <a:gd name="T42" fmla="*/ 1101 w 1399"/>
                <a:gd name="T43" fmla="*/ 1101 h 1398"/>
                <a:gd name="T44" fmla="*/ 1326 w 1399"/>
                <a:gd name="T45" fmla="*/ 1061 h 1398"/>
                <a:gd name="T46" fmla="*/ 1399 w 1399"/>
                <a:gd name="T47" fmla="*/ 885 h 1398"/>
                <a:gd name="T48" fmla="*/ 1268 w 1399"/>
                <a:gd name="T49" fmla="*/ 699 h 1398"/>
                <a:gd name="T50" fmla="*/ 700 w 1399"/>
                <a:gd name="T51" fmla="*/ 1020 h 1398"/>
                <a:gd name="T52" fmla="*/ 379 w 1399"/>
                <a:gd name="T53" fmla="*/ 699 h 1398"/>
                <a:gd name="T54" fmla="*/ 700 w 1399"/>
                <a:gd name="T55" fmla="*/ 378 h 1398"/>
                <a:gd name="T56" fmla="*/ 1020 w 1399"/>
                <a:gd name="T57" fmla="*/ 699 h 1398"/>
                <a:gd name="T58" fmla="*/ 700 w 1399"/>
                <a:gd name="T59" fmla="*/ 1020 h 1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399" h="1398">
                  <a:moveTo>
                    <a:pt x="1268" y="699"/>
                  </a:moveTo>
                  <a:cubicBezTo>
                    <a:pt x="1268" y="613"/>
                    <a:pt x="1322" y="540"/>
                    <a:pt x="1399" y="512"/>
                  </a:cubicBezTo>
                  <a:cubicBezTo>
                    <a:pt x="1382" y="450"/>
                    <a:pt x="1357" y="391"/>
                    <a:pt x="1326" y="336"/>
                  </a:cubicBezTo>
                  <a:cubicBezTo>
                    <a:pt x="1252" y="371"/>
                    <a:pt x="1162" y="358"/>
                    <a:pt x="1101" y="297"/>
                  </a:cubicBezTo>
                  <a:cubicBezTo>
                    <a:pt x="1041" y="236"/>
                    <a:pt x="1028" y="146"/>
                    <a:pt x="1062" y="73"/>
                  </a:cubicBezTo>
                  <a:cubicBezTo>
                    <a:pt x="1008" y="41"/>
                    <a:pt x="948" y="16"/>
                    <a:pt x="886" y="0"/>
                  </a:cubicBezTo>
                  <a:cubicBezTo>
                    <a:pt x="858" y="76"/>
                    <a:pt x="785" y="131"/>
                    <a:pt x="700" y="131"/>
                  </a:cubicBezTo>
                  <a:cubicBezTo>
                    <a:pt x="614" y="131"/>
                    <a:pt x="541" y="76"/>
                    <a:pt x="513" y="0"/>
                  </a:cubicBezTo>
                  <a:cubicBezTo>
                    <a:pt x="451" y="16"/>
                    <a:pt x="392" y="41"/>
                    <a:pt x="337" y="73"/>
                  </a:cubicBezTo>
                  <a:cubicBezTo>
                    <a:pt x="371" y="146"/>
                    <a:pt x="358" y="236"/>
                    <a:pt x="298" y="297"/>
                  </a:cubicBezTo>
                  <a:cubicBezTo>
                    <a:pt x="237" y="358"/>
                    <a:pt x="147" y="371"/>
                    <a:pt x="73" y="336"/>
                  </a:cubicBezTo>
                  <a:cubicBezTo>
                    <a:pt x="42" y="391"/>
                    <a:pt x="17" y="450"/>
                    <a:pt x="0" y="512"/>
                  </a:cubicBezTo>
                  <a:cubicBezTo>
                    <a:pt x="77" y="540"/>
                    <a:pt x="131" y="613"/>
                    <a:pt x="131" y="699"/>
                  </a:cubicBezTo>
                  <a:cubicBezTo>
                    <a:pt x="131" y="785"/>
                    <a:pt x="77" y="858"/>
                    <a:pt x="0" y="885"/>
                  </a:cubicBezTo>
                  <a:cubicBezTo>
                    <a:pt x="17" y="948"/>
                    <a:pt x="42" y="1007"/>
                    <a:pt x="73" y="1061"/>
                  </a:cubicBezTo>
                  <a:cubicBezTo>
                    <a:pt x="147" y="1027"/>
                    <a:pt x="237" y="1040"/>
                    <a:pt x="298" y="1101"/>
                  </a:cubicBezTo>
                  <a:cubicBezTo>
                    <a:pt x="358" y="1161"/>
                    <a:pt x="371" y="1252"/>
                    <a:pt x="337" y="1325"/>
                  </a:cubicBezTo>
                  <a:cubicBezTo>
                    <a:pt x="392" y="1357"/>
                    <a:pt x="451" y="1381"/>
                    <a:pt x="513" y="1398"/>
                  </a:cubicBezTo>
                  <a:cubicBezTo>
                    <a:pt x="541" y="1322"/>
                    <a:pt x="614" y="1267"/>
                    <a:pt x="700" y="1267"/>
                  </a:cubicBezTo>
                  <a:cubicBezTo>
                    <a:pt x="785" y="1267"/>
                    <a:pt x="858" y="1322"/>
                    <a:pt x="886" y="1398"/>
                  </a:cubicBezTo>
                  <a:cubicBezTo>
                    <a:pt x="948" y="1381"/>
                    <a:pt x="1008" y="1357"/>
                    <a:pt x="1062" y="1325"/>
                  </a:cubicBezTo>
                  <a:cubicBezTo>
                    <a:pt x="1028" y="1252"/>
                    <a:pt x="1041" y="1161"/>
                    <a:pt x="1101" y="1101"/>
                  </a:cubicBezTo>
                  <a:cubicBezTo>
                    <a:pt x="1162" y="1040"/>
                    <a:pt x="1252" y="1027"/>
                    <a:pt x="1326" y="1061"/>
                  </a:cubicBezTo>
                  <a:cubicBezTo>
                    <a:pt x="1357" y="1007"/>
                    <a:pt x="1382" y="948"/>
                    <a:pt x="1399" y="885"/>
                  </a:cubicBezTo>
                  <a:cubicBezTo>
                    <a:pt x="1322" y="858"/>
                    <a:pt x="1268" y="785"/>
                    <a:pt x="1268" y="699"/>
                  </a:cubicBezTo>
                  <a:close/>
                  <a:moveTo>
                    <a:pt x="700" y="1020"/>
                  </a:moveTo>
                  <a:cubicBezTo>
                    <a:pt x="522" y="1020"/>
                    <a:pt x="379" y="876"/>
                    <a:pt x="379" y="699"/>
                  </a:cubicBezTo>
                  <a:cubicBezTo>
                    <a:pt x="379" y="522"/>
                    <a:pt x="522" y="378"/>
                    <a:pt x="700" y="378"/>
                  </a:cubicBezTo>
                  <a:cubicBezTo>
                    <a:pt x="877" y="378"/>
                    <a:pt x="1020" y="522"/>
                    <a:pt x="1020" y="699"/>
                  </a:cubicBezTo>
                  <a:cubicBezTo>
                    <a:pt x="1020" y="876"/>
                    <a:pt x="877" y="1020"/>
                    <a:pt x="700" y="10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xmlns="" id="{E8558554-0D4F-405A-9A7D-F4431DF43C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5" y="830"/>
              <a:ext cx="1651" cy="1648"/>
            </a:xfrm>
            <a:custGeom>
              <a:avLst/>
              <a:gdLst>
                <a:gd name="T0" fmla="*/ 349 w 697"/>
                <a:gd name="T1" fmla="*/ 0 h 696"/>
                <a:gd name="T2" fmla="*/ 0 w 697"/>
                <a:gd name="T3" fmla="*/ 348 h 696"/>
                <a:gd name="T4" fmla="*/ 349 w 697"/>
                <a:gd name="T5" fmla="*/ 696 h 696"/>
                <a:gd name="T6" fmla="*/ 697 w 697"/>
                <a:gd name="T7" fmla="*/ 348 h 696"/>
                <a:gd name="T8" fmla="*/ 349 w 697"/>
                <a:gd name="T9" fmla="*/ 0 h 696"/>
                <a:gd name="T10" fmla="*/ 349 w 697"/>
                <a:gd name="T11" fmla="*/ 560 h 696"/>
                <a:gd name="T12" fmla="*/ 137 w 697"/>
                <a:gd name="T13" fmla="*/ 348 h 696"/>
                <a:gd name="T14" fmla="*/ 349 w 697"/>
                <a:gd name="T15" fmla="*/ 136 h 696"/>
                <a:gd name="T16" fmla="*/ 560 w 697"/>
                <a:gd name="T17" fmla="*/ 348 h 696"/>
                <a:gd name="T18" fmla="*/ 349 w 697"/>
                <a:gd name="T19" fmla="*/ 56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7" h="696">
                  <a:moveTo>
                    <a:pt x="349" y="0"/>
                  </a:moveTo>
                  <a:cubicBezTo>
                    <a:pt x="156" y="0"/>
                    <a:pt x="0" y="156"/>
                    <a:pt x="0" y="348"/>
                  </a:cubicBezTo>
                  <a:cubicBezTo>
                    <a:pt x="0" y="540"/>
                    <a:pt x="156" y="696"/>
                    <a:pt x="349" y="696"/>
                  </a:cubicBezTo>
                  <a:cubicBezTo>
                    <a:pt x="541" y="696"/>
                    <a:pt x="697" y="540"/>
                    <a:pt x="697" y="348"/>
                  </a:cubicBezTo>
                  <a:cubicBezTo>
                    <a:pt x="697" y="156"/>
                    <a:pt x="541" y="0"/>
                    <a:pt x="349" y="0"/>
                  </a:cubicBezTo>
                  <a:close/>
                  <a:moveTo>
                    <a:pt x="349" y="560"/>
                  </a:moveTo>
                  <a:cubicBezTo>
                    <a:pt x="232" y="560"/>
                    <a:pt x="137" y="465"/>
                    <a:pt x="137" y="348"/>
                  </a:cubicBezTo>
                  <a:cubicBezTo>
                    <a:pt x="137" y="231"/>
                    <a:pt x="232" y="136"/>
                    <a:pt x="349" y="136"/>
                  </a:cubicBezTo>
                  <a:cubicBezTo>
                    <a:pt x="465" y="136"/>
                    <a:pt x="560" y="231"/>
                    <a:pt x="560" y="348"/>
                  </a:cubicBezTo>
                  <a:cubicBezTo>
                    <a:pt x="560" y="465"/>
                    <a:pt x="465" y="560"/>
                    <a:pt x="349" y="56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0" name="Group 60">
            <a:extLst>
              <a:ext uri="{FF2B5EF4-FFF2-40B4-BE49-F238E27FC236}">
                <a16:creationId xmlns:a16="http://schemas.microsoft.com/office/drawing/2014/main" xmlns="" id="{F72CD897-6D5D-45F9-B8F3-FB2207B505A6}"/>
              </a:ext>
            </a:extLst>
          </p:cNvPr>
          <p:cNvGrpSpPr>
            <a:grpSpLocks noChangeAspect="1"/>
          </p:cNvGrpSpPr>
          <p:nvPr/>
        </p:nvGrpSpPr>
        <p:grpSpPr bwMode="auto">
          <a:xfrm rot="21367263">
            <a:off x="3056350" y="1722779"/>
            <a:ext cx="1697987" cy="1696450"/>
            <a:chOff x="4" y="-1"/>
            <a:chExt cx="3313" cy="3310"/>
          </a:xfrm>
        </p:grpSpPr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xmlns="" id="{2622309A-181C-4E82-8FC3-918EFB4ADC1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" y="-1"/>
              <a:ext cx="3313" cy="3310"/>
            </a:xfrm>
            <a:custGeom>
              <a:avLst/>
              <a:gdLst>
                <a:gd name="T0" fmla="*/ 1268 w 1399"/>
                <a:gd name="T1" fmla="*/ 699 h 1398"/>
                <a:gd name="T2" fmla="*/ 1399 w 1399"/>
                <a:gd name="T3" fmla="*/ 512 h 1398"/>
                <a:gd name="T4" fmla="*/ 1326 w 1399"/>
                <a:gd name="T5" fmla="*/ 336 h 1398"/>
                <a:gd name="T6" fmla="*/ 1101 w 1399"/>
                <a:gd name="T7" fmla="*/ 297 h 1398"/>
                <a:gd name="T8" fmla="*/ 1062 w 1399"/>
                <a:gd name="T9" fmla="*/ 73 h 1398"/>
                <a:gd name="T10" fmla="*/ 886 w 1399"/>
                <a:gd name="T11" fmla="*/ 0 h 1398"/>
                <a:gd name="T12" fmla="*/ 700 w 1399"/>
                <a:gd name="T13" fmla="*/ 131 h 1398"/>
                <a:gd name="T14" fmla="*/ 513 w 1399"/>
                <a:gd name="T15" fmla="*/ 0 h 1398"/>
                <a:gd name="T16" fmla="*/ 337 w 1399"/>
                <a:gd name="T17" fmla="*/ 73 h 1398"/>
                <a:gd name="T18" fmla="*/ 298 w 1399"/>
                <a:gd name="T19" fmla="*/ 297 h 1398"/>
                <a:gd name="T20" fmla="*/ 73 w 1399"/>
                <a:gd name="T21" fmla="*/ 336 h 1398"/>
                <a:gd name="T22" fmla="*/ 0 w 1399"/>
                <a:gd name="T23" fmla="*/ 512 h 1398"/>
                <a:gd name="T24" fmla="*/ 131 w 1399"/>
                <a:gd name="T25" fmla="*/ 699 h 1398"/>
                <a:gd name="T26" fmla="*/ 0 w 1399"/>
                <a:gd name="T27" fmla="*/ 885 h 1398"/>
                <a:gd name="T28" fmla="*/ 73 w 1399"/>
                <a:gd name="T29" fmla="*/ 1061 h 1398"/>
                <a:gd name="T30" fmla="*/ 298 w 1399"/>
                <a:gd name="T31" fmla="*/ 1101 h 1398"/>
                <a:gd name="T32" fmla="*/ 337 w 1399"/>
                <a:gd name="T33" fmla="*/ 1325 h 1398"/>
                <a:gd name="T34" fmla="*/ 513 w 1399"/>
                <a:gd name="T35" fmla="*/ 1398 h 1398"/>
                <a:gd name="T36" fmla="*/ 700 w 1399"/>
                <a:gd name="T37" fmla="*/ 1267 h 1398"/>
                <a:gd name="T38" fmla="*/ 886 w 1399"/>
                <a:gd name="T39" fmla="*/ 1398 h 1398"/>
                <a:gd name="T40" fmla="*/ 1062 w 1399"/>
                <a:gd name="T41" fmla="*/ 1325 h 1398"/>
                <a:gd name="T42" fmla="*/ 1101 w 1399"/>
                <a:gd name="T43" fmla="*/ 1101 h 1398"/>
                <a:gd name="T44" fmla="*/ 1326 w 1399"/>
                <a:gd name="T45" fmla="*/ 1061 h 1398"/>
                <a:gd name="T46" fmla="*/ 1399 w 1399"/>
                <a:gd name="T47" fmla="*/ 885 h 1398"/>
                <a:gd name="T48" fmla="*/ 1268 w 1399"/>
                <a:gd name="T49" fmla="*/ 699 h 1398"/>
                <a:gd name="T50" fmla="*/ 700 w 1399"/>
                <a:gd name="T51" fmla="*/ 1020 h 1398"/>
                <a:gd name="T52" fmla="*/ 379 w 1399"/>
                <a:gd name="T53" fmla="*/ 699 h 1398"/>
                <a:gd name="T54" fmla="*/ 700 w 1399"/>
                <a:gd name="T55" fmla="*/ 378 h 1398"/>
                <a:gd name="T56" fmla="*/ 1020 w 1399"/>
                <a:gd name="T57" fmla="*/ 699 h 1398"/>
                <a:gd name="T58" fmla="*/ 700 w 1399"/>
                <a:gd name="T59" fmla="*/ 1020 h 1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399" h="1398">
                  <a:moveTo>
                    <a:pt x="1268" y="699"/>
                  </a:moveTo>
                  <a:cubicBezTo>
                    <a:pt x="1268" y="613"/>
                    <a:pt x="1322" y="540"/>
                    <a:pt x="1399" y="512"/>
                  </a:cubicBezTo>
                  <a:cubicBezTo>
                    <a:pt x="1382" y="450"/>
                    <a:pt x="1357" y="391"/>
                    <a:pt x="1326" y="336"/>
                  </a:cubicBezTo>
                  <a:cubicBezTo>
                    <a:pt x="1252" y="371"/>
                    <a:pt x="1162" y="358"/>
                    <a:pt x="1101" y="297"/>
                  </a:cubicBezTo>
                  <a:cubicBezTo>
                    <a:pt x="1041" y="236"/>
                    <a:pt x="1028" y="146"/>
                    <a:pt x="1062" y="73"/>
                  </a:cubicBezTo>
                  <a:cubicBezTo>
                    <a:pt x="1008" y="41"/>
                    <a:pt x="948" y="16"/>
                    <a:pt x="886" y="0"/>
                  </a:cubicBezTo>
                  <a:cubicBezTo>
                    <a:pt x="858" y="76"/>
                    <a:pt x="785" y="131"/>
                    <a:pt x="700" y="131"/>
                  </a:cubicBezTo>
                  <a:cubicBezTo>
                    <a:pt x="614" y="131"/>
                    <a:pt x="541" y="76"/>
                    <a:pt x="513" y="0"/>
                  </a:cubicBezTo>
                  <a:cubicBezTo>
                    <a:pt x="451" y="16"/>
                    <a:pt x="392" y="41"/>
                    <a:pt x="337" y="73"/>
                  </a:cubicBezTo>
                  <a:cubicBezTo>
                    <a:pt x="371" y="146"/>
                    <a:pt x="358" y="236"/>
                    <a:pt x="298" y="297"/>
                  </a:cubicBezTo>
                  <a:cubicBezTo>
                    <a:pt x="237" y="358"/>
                    <a:pt x="147" y="371"/>
                    <a:pt x="73" y="336"/>
                  </a:cubicBezTo>
                  <a:cubicBezTo>
                    <a:pt x="42" y="391"/>
                    <a:pt x="17" y="450"/>
                    <a:pt x="0" y="512"/>
                  </a:cubicBezTo>
                  <a:cubicBezTo>
                    <a:pt x="77" y="540"/>
                    <a:pt x="131" y="613"/>
                    <a:pt x="131" y="699"/>
                  </a:cubicBezTo>
                  <a:cubicBezTo>
                    <a:pt x="131" y="785"/>
                    <a:pt x="77" y="858"/>
                    <a:pt x="0" y="885"/>
                  </a:cubicBezTo>
                  <a:cubicBezTo>
                    <a:pt x="17" y="948"/>
                    <a:pt x="42" y="1007"/>
                    <a:pt x="73" y="1061"/>
                  </a:cubicBezTo>
                  <a:cubicBezTo>
                    <a:pt x="147" y="1027"/>
                    <a:pt x="237" y="1040"/>
                    <a:pt x="298" y="1101"/>
                  </a:cubicBezTo>
                  <a:cubicBezTo>
                    <a:pt x="358" y="1161"/>
                    <a:pt x="371" y="1252"/>
                    <a:pt x="337" y="1325"/>
                  </a:cubicBezTo>
                  <a:cubicBezTo>
                    <a:pt x="392" y="1357"/>
                    <a:pt x="451" y="1381"/>
                    <a:pt x="513" y="1398"/>
                  </a:cubicBezTo>
                  <a:cubicBezTo>
                    <a:pt x="541" y="1322"/>
                    <a:pt x="614" y="1267"/>
                    <a:pt x="700" y="1267"/>
                  </a:cubicBezTo>
                  <a:cubicBezTo>
                    <a:pt x="785" y="1267"/>
                    <a:pt x="858" y="1322"/>
                    <a:pt x="886" y="1398"/>
                  </a:cubicBezTo>
                  <a:cubicBezTo>
                    <a:pt x="948" y="1381"/>
                    <a:pt x="1008" y="1357"/>
                    <a:pt x="1062" y="1325"/>
                  </a:cubicBezTo>
                  <a:cubicBezTo>
                    <a:pt x="1028" y="1252"/>
                    <a:pt x="1041" y="1161"/>
                    <a:pt x="1101" y="1101"/>
                  </a:cubicBezTo>
                  <a:cubicBezTo>
                    <a:pt x="1162" y="1040"/>
                    <a:pt x="1252" y="1027"/>
                    <a:pt x="1326" y="1061"/>
                  </a:cubicBezTo>
                  <a:cubicBezTo>
                    <a:pt x="1357" y="1007"/>
                    <a:pt x="1382" y="948"/>
                    <a:pt x="1399" y="885"/>
                  </a:cubicBezTo>
                  <a:cubicBezTo>
                    <a:pt x="1322" y="858"/>
                    <a:pt x="1268" y="785"/>
                    <a:pt x="1268" y="699"/>
                  </a:cubicBezTo>
                  <a:close/>
                  <a:moveTo>
                    <a:pt x="700" y="1020"/>
                  </a:moveTo>
                  <a:cubicBezTo>
                    <a:pt x="522" y="1020"/>
                    <a:pt x="379" y="876"/>
                    <a:pt x="379" y="699"/>
                  </a:cubicBezTo>
                  <a:cubicBezTo>
                    <a:pt x="379" y="522"/>
                    <a:pt x="522" y="378"/>
                    <a:pt x="700" y="378"/>
                  </a:cubicBezTo>
                  <a:cubicBezTo>
                    <a:pt x="877" y="378"/>
                    <a:pt x="1020" y="522"/>
                    <a:pt x="1020" y="699"/>
                  </a:cubicBezTo>
                  <a:cubicBezTo>
                    <a:pt x="1020" y="876"/>
                    <a:pt x="877" y="1020"/>
                    <a:pt x="700" y="10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xmlns="" id="{6936E166-57B1-4C72-925C-BAB19BE1F0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5" y="830"/>
              <a:ext cx="1651" cy="1648"/>
            </a:xfrm>
            <a:custGeom>
              <a:avLst/>
              <a:gdLst>
                <a:gd name="T0" fmla="*/ 349 w 697"/>
                <a:gd name="T1" fmla="*/ 0 h 696"/>
                <a:gd name="T2" fmla="*/ 0 w 697"/>
                <a:gd name="T3" fmla="*/ 348 h 696"/>
                <a:gd name="T4" fmla="*/ 349 w 697"/>
                <a:gd name="T5" fmla="*/ 696 h 696"/>
                <a:gd name="T6" fmla="*/ 697 w 697"/>
                <a:gd name="T7" fmla="*/ 348 h 696"/>
                <a:gd name="T8" fmla="*/ 349 w 697"/>
                <a:gd name="T9" fmla="*/ 0 h 696"/>
                <a:gd name="T10" fmla="*/ 349 w 697"/>
                <a:gd name="T11" fmla="*/ 560 h 696"/>
                <a:gd name="T12" fmla="*/ 137 w 697"/>
                <a:gd name="T13" fmla="*/ 348 h 696"/>
                <a:gd name="T14" fmla="*/ 349 w 697"/>
                <a:gd name="T15" fmla="*/ 136 h 696"/>
                <a:gd name="T16" fmla="*/ 560 w 697"/>
                <a:gd name="T17" fmla="*/ 348 h 696"/>
                <a:gd name="T18" fmla="*/ 349 w 697"/>
                <a:gd name="T19" fmla="*/ 56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7" h="696">
                  <a:moveTo>
                    <a:pt x="349" y="0"/>
                  </a:moveTo>
                  <a:cubicBezTo>
                    <a:pt x="156" y="0"/>
                    <a:pt x="0" y="156"/>
                    <a:pt x="0" y="348"/>
                  </a:cubicBezTo>
                  <a:cubicBezTo>
                    <a:pt x="0" y="540"/>
                    <a:pt x="156" y="696"/>
                    <a:pt x="349" y="696"/>
                  </a:cubicBezTo>
                  <a:cubicBezTo>
                    <a:pt x="541" y="696"/>
                    <a:pt x="697" y="540"/>
                    <a:pt x="697" y="348"/>
                  </a:cubicBezTo>
                  <a:cubicBezTo>
                    <a:pt x="697" y="156"/>
                    <a:pt x="541" y="0"/>
                    <a:pt x="349" y="0"/>
                  </a:cubicBezTo>
                  <a:close/>
                  <a:moveTo>
                    <a:pt x="349" y="560"/>
                  </a:moveTo>
                  <a:cubicBezTo>
                    <a:pt x="232" y="560"/>
                    <a:pt x="137" y="465"/>
                    <a:pt x="137" y="348"/>
                  </a:cubicBezTo>
                  <a:cubicBezTo>
                    <a:pt x="137" y="231"/>
                    <a:pt x="232" y="136"/>
                    <a:pt x="349" y="136"/>
                  </a:cubicBezTo>
                  <a:cubicBezTo>
                    <a:pt x="465" y="136"/>
                    <a:pt x="560" y="231"/>
                    <a:pt x="560" y="348"/>
                  </a:cubicBezTo>
                  <a:cubicBezTo>
                    <a:pt x="560" y="465"/>
                    <a:pt x="465" y="560"/>
                    <a:pt x="349" y="56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3" name="Group 63">
            <a:extLst>
              <a:ext uri="{FF2B5EF4-FFF2-40B4-BE49-F238E27FC236}">
                <a16:creationId xmlns:a16="http://schemas.microsoft.com/office/drawing/2014/main" xmlns="" id="{D12217C1-44E2-47C3-82FA-665242A222E5}"/>
              </a:ext>
            </a:extLst>
          </p:cNvPr>
          <p:cNvGrpSpPr>
            <a:grpSpLocks noChangeAspect="1"/>
          </p:cNvGrpSpPr>
          <p:nvPr/>
        </p:nvGrpSpPr>
        <p:grpSpPr bwMode="auto">
          <a:xfrm rot="588402">
            <a:off x="4127312" y="3310446"/>
            <a:ext cx="1238881" cy="1237760"/>
            <a:chOff x="4" y="-1"/>
            <a:chExt cx="3313" cy="3310"/>
          </a:xfrm>
        </p:grpSpPr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xmlns="" id="{B57D6B94-371B-48C4-9860-63E4EC6176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" y="-1"/>
              <a:ext cx="3313" cy="3310"/>
            </a:xfrm>
            <a:custGeom>
              <a:avLst/>
              <a:gdLst>
                <a:gd name="T0" fmla="*/ 1268 w 1399"/>
                <a:gd name="T1" fmla="*/ 699 h 1398"/>
                <a:gd name="T2" fmla="*/ 1399 w 1399"/>
                <a:gd name="T3" fmla="*/ 512 h 1398"/>
                <a:gd name="T4" fmla="*/ 1326 w 1399"/>
                <a:gd name="T5" fmla="*/ 336 h 1398"/>
                <a:gd name="T6" fmla="*/ 1101 w 1399"/>
                <a:gd name="T7" fmla="*/ 297 h 1398"/>
                <a:gd name="T8" fmla="*/ 1062 w 1399"/>
                <a:gd name="T9" fmla="*/ 73 h 1398"/>
                <a:gd name="T10" fmla="*/ 886 w 1399"/>
                <a:gd name="T11" fmla="*/ 0 h 1398"/>
                <a:gd name="T12" fmla="*/ 700 w 1399"/>
                <a:gd name="T13" fmla="*/ 131 h 1398"/>
                <a:gd name="T14" fmla="*/ 513 w 1399"/>
                <a:gd name="T15" fmla="*/ 0 h 1398"/>
                <a:gd name="T16" fmla="*/ 337 w 1399"/>
                <a:gd name="T17" fmla="*/ 73 h 1398"/>
                <a:gd name="T18" fmla="*/ 298 w 1399"/>
                <a:gd name="T19" fmla="*/ 297 h 1398"/>
                <a:gd name="T20" fmla="*/ 73 w 1399"/>
                <a:gd name="T21" fmla="*/ 336 h 1398"/>
                <a:gd name="T22" fmla="*/ 0 w 1399"/>
                <a:gd name="T23" fmla="*/ 512 h 1398"/>
                <a:gd name="T24" fmla="*/ 131 w 1399"/>
                <a:gd name="T25" fmla="*/ 699 h 1398"/>
                <a:gd name="T26" fmla="*/ 0 w 1399"/>
                <a:gd name="T27" fmla="*/ 885 h 1398"/>
                <a:gd name="T28" fmla="*/ 73 w 1399"/>
                <a:gd name="T29" fmla="*/ 1061 h 1398"/>
                <a:gd name="T30" fmla="*/ 298 w 1399"/>
                <a:gd name="T31" fmla="*/ 1101 h 1398"/>
                <a:gd name="T32" fmla="*/ 337 w 1399"/>
                <a:gd name="T33" fmla="*/ 1325 h 1398"/>
                <a:gd name="T34" fmla="*/ 513 w 1399"/>
                <a:gd name="T35" fmla="*/ 1398 h 1398"/>
                <a:gd name="T36" fmla="*/ 700 w 1399"/>
                <a:gd name="T37" fmla="*/ 1267 h 1398"/>
                <a:gd name="T38" fmla="*/ 886 w 1399"/>
                <a:gd name="T39" fmla="*/ 1398 h 1398"/>
                <a:gd name="T40" fmla="*/ 1062 w 1399"/>
                <a:gd name="T41" fmla="*/ 1325 h 1398"/>
                <a:gd name="T42" fmla="*/ 1101 w 1399"/>
                <a:gd name="T43" fmla="*/ 1101 h 1398"/>
                <a:gd name="T44" fmla="*/ 1326 w 1399"/>
                <a:gd name="T45" fmla="*/ 1061 h 1398"/>
                <a:gd name="T46" fmla="*/ 1399 w 1399"/>
                <a:gd name="T47" fmla="*/ 885 h 1398"/>
                <a:gd name="T48" fmla="*/ 1268 w 1399"/>
                <a:gd name="T49" fmla="*/ 699 h 1398"/>
                <a:gd name="T50" fmla="*/ 700 w 1399"/>
                <a:gd name="T51" fmla="*/ 1020 h 1398"/>
                <a:gd name="T52" fmla="*/ 379 w 1399"/>
                <a:gd name="T53" fmla="*/ 699 h 1398"/>
                <a:gd name="T54" fmla="*/ 700 w 1399"/>
                <a:gd name="T55" fmla="*/ 378 h 1398"/>
                <a:gd name="T56" fmla="*/ 1020 w 1399"/>
                <a:gd name="T57" fmla="*/ 699 h 1398"/>
                <a:gd name="T58" fmla="*/ 700 w 1399"/>
                <a:gd name="T59" fmla="*/ 1020 h 1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399" h="1398">
                  <a:moveTo>
                    <a:pt x="1268" y="699"/>
                  </a:moveTo>
                  <a:cubicBezTo>
                    <a:pt x="1268" y="613"/>
                    <a:pt x="1322" y="540"/>
                    <a:pt x="1399" y="512"/>
                  </a:cubicBezTo>
                  <a:cubicBezTo>
                    <a:pt x="1382" y="450"/>
                    <a:pt x="1357" y="391"/>
                    <a:pt x="1326" y="336"/>
                  </a:cubicBezTo>
                  <a:cubicBezTo>
                    <a:pt x="1252" y="371"/>
                    <a:pt x="1162" y="358"/>
                    <a:pt x="1101" y="297"/>
                  </a:cubicBezTo>
                  <a:cubicBezTo>
                    <a:pt x="1041" y="236"/>
                    <a:pt x="1028" y="146"/>
                    <a:pt x="1062" y="73"/>
                  </a:cubicBezTo>
                  <a:cubicBezTo>
                    <a:pt x="1008" y="41"/>
                    <a:pt x="948" y="16"/>
                    <a:pt x="886" y="0"/>
                  </a:cubicBezTo>
                  <a:cubicBezTo>
                    <a:pt x="858" y="76"/>
                    <a:pt x="785" y="131"/>
                    <a:pt x="700" y="131"/>
                  </a:cubicBezTo>
                  <a:cubicBezTo>
                    <a:pt x="614" y="131"/>
                    <a:pt x="541" y="76"/>
                    <a:pt x="513" y="0"/>
                  </a:cubicBezTo>
                  <a:cubicBezTo>
                    <a:pt x="451" y="16"/>
                    <a:pt x="392" y="41"/>
                    <a:pt x="337" y="73"/>
                  </a:cubicBezTo>
                  <a:cubicBezTo>
                    <a:pt x="371" y="146"/>
                    <a:pt x="358" y="236"/>
                    <a:pt x="298" y="297"/>
                  </a:cubicBezTo>
                  <a:cubicBezTo>
                    <a:pt x="237" y="358"/>
                    <a:pt x="147" y="371"/>
                    <a:pt x="73" y="336"/>
                  </a:cubicBezTo>
                  <a:cubicBezTo>
                    <a:pt x="42" y="391"/>
                    <a:pt x="17" y="450"/>
                    <a:pt x="0" y="512"/>
                  </a:cubicBezTo>
                  <a:cubicBezTo>
                    <a:pt x="77" y="540"/>
                    <a:pt x="131" y="613"/>
                    <a:pt x="131" y="699"/>
                  </a:cubicBezTo>
                  <a:cubicBezTo>
                    <a:pt x="131" y="785"/>
                    <a:pt x="77" y="858"/>
                    <a:pt x="0" y="885"/>
                  </a:cubicBezTo>
                  <a:cubicBezTo>
                    <a:pt x="17" y="948"/>
                    <a:pt x="42" y="1007"/>
                    <a:pt x="73" y="1061"/>
                  </a:cubicBezTo>
                  <a:cubicBezTo>
                    <a:pt x="147" y="1027"/>
                    <a:pt x="237" y="1040"/>
                    <a:pt x="298" y="1101"/>
                  </a:cubicBezTo>
                  <a:cubicBezTo>
                    <a:pt x="358" y="1161"/>
                    <a:pt x="371" y="1252"/>
                    <a:pt x="337" y="1325"/>
                  </a:cubicBezTo>
                  <a:cubicBezTo>
                    <a:pt x="392" y="1357"/>
                    <a:pt x="451" y="1381"/>
                    <a:pt x="513" y="1398"/>
                  </a:cubicBezTo>
                  <a:cubicBezTo>
                    <a:pt x="541" y="1322"/>
                    <a:pt x="614" y="1267"/>
                    <a:pt x="700" y="1267"/>
                  </a:cubicBezTo>
                  <a:cubicBezTo>
                    <a:pt x="785" y="1267"/>
                    <a:pt x="858" y="1322"/>
                    <a:pt x="886" y="1398"/>
                  </a:cubicBezTo>
                  <a:cubicBezTo>
                    <a:pt x="948" y="1381"/>
                    <a:pt x="1008" y="1357"/>
                    <a:pt x="1062" y="1325"/>
                  </a:cubicBezTo>
                  <a:cubicBezTo>
                    <a:pt x="1028" y="1252"/>
                    <a:pt x="1041" y="1161"/>
                    <a:pt x="1101" y="1101"/>
                  </a:cubicBezTo>
                  <a:cubicBezTo>
                    <a:pt x="1162" y="1040"/>
                    <a:pt x="1252" y="1027"/>
                    <a:pt x="1326" y="1061"/>
                  </a:cubicBezTo>
                  <a:cubicBezTo>
                    <a:pt x="1357" y="1007"/>
                    <a:pt x="1382" y="948"/>
                    <a:pt x="1399" y="885"/>
                  </a:cubicBezTo>
                  <a:cubicBezTo>
                    <a:pt x="1322" y="858"/>
                    <a:pt x="1268" y="785"/>
                    <a:pt x="1268" y="699"/>
                  </a:cubicBezTo>
                  <a:close/>
                  <a:moveTo>
                    <a:pt x="700" y="1020"/>
                  </a:moveTo>
                  <a:cubicBezTo>
                    <a:pt x="522" y="1020"/>
                    <a:pt x="379" y="876"/>
                    <a:pt x="379" y="699"/>
                  </a:cubicBezTo>
                  <a:cubicBezTo>
                    <a:pt x="379" y="522"/>
                    <a:pt x="522" y="378"/>
                    <a:pt x="700" y="378"/>
                  </a:cubicBezTo>
                  <a:cubicBezTo>
                    <a:pt x="877" y="378"/>
                    <a:pt x="1020" y="522"/>
                    <a:pt x="1020" y="699"/>
                  </a:cubicBezTo>
                  <a:cubicBezTo>
                    <a:pt x="1020" y="876"/>
                    <a:pt x="877" y="1020"/>
                    <a:pt x="700" y="102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xmlns="" id="{DDD32340-C6A6-47D1-BA27-FD69AAFEB01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5" y="830"/>
              <a:ext cx="1651" cy="1648"/>
            </a:xfrm>
            <a:custGeom>
              <a:avLst/>
              <a:gdLst>
                <a:gd name="T0" fmla="*/ 349 w 697"/>
                <a:gd name="T1" fmla="*/ 0 h 696"/>
                <a:gd name="T2" fmla="*/ 0 w 697"/>
                <a:gd name="T3" fmla="*/ 348 h 696"/>
                <a:gd name="T4" fmla="*/ 349 w 697"/>
                <a:gd name="T5" fmla="*/ 696 h 696"/>
                <a:gd name="T6" fmla="*/ 697 w 697"/>
                <a:gd name="T7" fmla="*/ 348 h 696"/>
                <a:gd name="T8" fmla="*/ 349 w 697"/>
                <a:gd name="T9" fmla="*/ 0 h 696"/>
                <a:gd name="T10" fmla="*/ 349 w 697"/>
                <a:gd name="T11" fmla="*/ 560 h 696"/>
                <a:gd name="T12" fmla="*/ 137 w 697"/>
                <a:gd name="T13" fmla="*/ 348 h 696"/>
                <a:gd name="T14" fmla="*/ 349 w 697"/>
                <a:gd name="T15" fmla="*/ 136 h 696"/>
                <a:gd name="T16" fmla="*/ 560 w 697"/>
                <a:gd name="T17" fmla="*/ 348 h 696"/>
                <a:gd name="T18" fmla="*/ 349 w 697"/>
                <a:gd name="T19" fmla="*/ 56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7" h="696">
                  <a:moveTo>
                    <a:pt x="349" y="0"/>
                  </a:moveTo>
                  <a:cubicBezTo>
                    <a:pt x="156" y="0"/>
                    <a:pt x="0" y="156"/>
                    <a:pt x="0" y="348"/>
                  </a:cubicBezTo>
                  <a:cubicBezTo>
                    <a:pt x="0" y="540"/>
                    <a:pt x="156" y="696"/>
                    <a:pt x="349" y="696"/>
                  </a:cubicBezTo>
                  <a:cubicBezTo>
                    <a:pt x="541" y="696"/>
                    <a:pt x="697" y="540"/>
                    <a:pt x="697" y="348"/>
                  </a:cubicBezTo>
                  <a:cubicBezTo>
                    <a:pt x="697" y="156"/>
                    <a:pt x="541" y="0"/>
                    <a:pt x="349" y="0"/>
                  </a:cubicBezTo>
                  <a:close/>
                  <a:moveTo>
                    <a:pt x="349" y="560"/>
                  </a:moveTo>
                  <a:cubicBezTo>
                    <a:pt x="232" y="560"/>
                    <a:pt x="137" y="465"/>
                    <a:pt x="137" y="348"/>
                  </a:cubicBezTo>
                  <a:cubicBezTo>
                    <a:pt x="137" y="231"/>
                    <a:pt x="232" y="136"/>
                    <a:pt x="349" y="136"/>
                  </a:cubicBezTo>
                  <a:cubicBezTo>
                    <a:pt x="465" y="136"/>
                    <a:pt x="560" y="231"/>
                    <a:pt x="560" y="348"/>
                  </a:cubicBezTo>
                  <a:cubicBezTo>
                    <a:pt x="560" y="465"/>
                    <a:pt x="465" y="560"/>
                    <a:pt x="349" y="56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6" name="Group 66">
            <a:extLst>
              <a:ext uri="{FF2B5EF4-FFF2-40B4-BE49-F238E27FC236}">
                <a16:creationId xmlns:a16="http://schemas.microsoft.com/office/drawing/2014/main" xmlns="" id="{AFC2C369-DDED-4838-9813-8A0EF6A30184}"/>
              </a:ext>
            </a:extLst>
          </p:cNvPr>
          <p:cNvGrpSpPr>
            <a:grpSpLocks noChangeAspect="1"/>
          </p:cNvGrpSpPr>
          <p:nvPr/>
        </p:nvGrpSpPr>
        <p:grpSpPr bwMode="auto">
          <a:xfrm rot="20999891">
            <a:off x="625449" y="3916741"/>
            <a:ext cx="1521677" cy="1520300"/>
            <a:chOff x="4" y="-1"/>
            <a:chExt cx="3313" cy="3310"/>
          </a:xfrm>
        </p:grpSpPr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xmlns="" id="{2A67D704-A5A2-40AB-BD1B-2580CDC0220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" y="-1"/>
              <a:ext cx="3313" cy="3310"/>
            </a:xfrm>
            <a:custGeom>
              <a:avLst/>
              <a:gdLst>
                <a:gd name="T0" fmla="*/ 1268 w 1399"/>
                <a:gd name="T1" fmla="*/ 699 h 1398"/>
                <a:gd name="T2" fmla="*/ 1399 w 1399"/>
                <a:gd name="T3" fmla="*/ 512 h 1398"/>
                <a:gd name="T4" fmla="*/ 1326 w 1399"/>
                <a:gd name="T5" fmla="*/ 336 h 1398"/>
                <a:gd name="T6" fmla="*/ 1101 w 1399"/>
                <a:gd name="T7" fmla="*/ 297 h 1398"/>
                <a:gd name="T8" fmla="*/ 1062 w 1399"/>
                <a:gd name="T9" fmla="*/ 73 h 1398"/>
                <a:gd name="T10" fmla="*/ 886 w 1399"/>
                <a:gd name="T11" fmla="*/ 0 h 1398"/>
                <a:gd name="T12" fmla="*/ 700 w 1399"/>
                <a:gd name="T13" fmla="*/ 131 h 1398"/>
                <a:gd name="T14" fmla="*/ 513 w 1399"/>
                <a:gd name="T15" fmla="*/ 0 h 1398"/>
                <a:gd name="T16" fmla="*/ 337 w 1399"/>
                <a:gd name="T17" fmla="*/ 73 h 1398"/>
                <a:gd name="T18" fmla="*/ 298 w 1399"/>
                <a:gd name="T19" fmla="*/ 297 h 1398"/>
                <a:gd name="T20" fmla="*/ 73 w 1399"/>
                <a:gd name="T21" fmla="*/ 336 h 1398"/>
                <a:gd name="T22" fmla="*/ 0 w 1399"/>
                <a:gd name="T23" fmla="*/ 512 h 1398"/>
                <a:gd name="T24" fmla="*/ 131 w 1399"/>
                <a:gd name="T25" fmla="*/ 699 h 1398"/>
                <a:gd name="T26" fmla="*/ 0 w 1399"/>
                <a:gd name="T27" fmla="*/ 885 h 1398"/>
                <a:gd name="T28" fmla="*/ 73 w 1399"/>
                <a:gd name="T29" fmla="*/ 1061 h 1398"/>
                <a:gd name="T30" fmla="*/ 298 w 1399"/>
                <a:gd name="T31" fmla="*/ 1101 h 1398"/>
                <a:gd name="T32" fmla="*/ 337 w 1399"/>
                <a:gd name="T33" fmla="*/ 1325 h 1398"/>
                <a:gd name="T34" fmla="*/ 513 w 1399"/>
                <a:gd name="T35" fmla="*/ 1398 h 1398"/>
                <a:gd name="T36" fmla="*/ 700 w 1399"/>
                <a:gd name="T37" fmla="*/ 1267 h 1398"/>
                <a:gd name="T38" fmla="*/ 886 w 1399"/>
                <a:gd name="T39" fmla="*/ 1398 h 1398"/>
                <a:gd name="T40" fmla="*/ 1062 w 1399"/>
                <a:gd name="T41" fmla="*/ 1325 h 1398"/>
                <a:gd name="T42" fmla="*/ 1101 w 1399"/>
                <a:gd name="T43" fmla="*/ 1101 h 1398"/>
                <a:gd name="T44" fmla="*/ 1326 w 1399"/>
                <a:gd name="T45" fmla="*/ 1061 h 1398"/>
                <a:gd name="T46" fmla="*/ 1399 w 1399"/>
                <a:gd name="T47" fmla="*/ 885 h 1398"/>
                <a:gd name="T48" fmla="*/ 1268 w 1399"/>
                <a:gd name="T49" fmla="*/ 699 h 1398"/>
                <a:gd name="T50" fmla="*/ 700 w 1399"/>
                <a:gd name="T51" fmla="*/ 1020 h 1398"/>
                <a:gd name="T52" fmla="*/ 379 w 1399"/>
                <a:gd name="T53" fmla="*/ 699 h 1398"/>
                <a:gd name="T54" fmla="*/ 700 w 1399"/>
                <a:gd name="T55" fmla="*/ 378 h 1398"/>
                <a:gd name="T56" fmla="*/ 1020 w 1399"/>
                <a:gd name="T57" fmla="*/ 699 h 1398"/>
                <a:gd name="T58" fmla="*/ 700 w 1399"/>
                <a:gd name="T59" fmla="*/ 1020 h 1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399" h="1398">
                  <a:moveTo>
                    <a:pt x="1268" y="699"/>
                  </a:moveTo>
                  <a:cubicBezTo>
                    <a:pt x="1268" y="613"/>
                    <a:pt x="1322" y="540"/>
                    <a:pt x="1399" y="512"/>
                  </a:cubicBezTo>
                  <a:cubicBezTo>
                    <a:pt x="1382" y="450"/>
                    <a:pt x="1357" y="391"/>
                    <a:pt x="1326" y="336"/>
                  </a:cubicBezTo>
                  <a:cubicBezTo>
                    <a:pt x="1252" y="371"/>
                    <a:pt x="1162" y="358"/>
                    <a:pt x="1101" y="297"/>
                  </a:cubicBezTo>
                  <a:cubicBezTo>
                    <a:pt x="1041" y="236"/>
                    <a:pt x="1028" y="146"/>
                    <a:pt x="1062" y="73"/>
                  </a:cubicBezTo>
                  <a:cubicBezTo>
                    <a:pt x="1008" y="41"/>
                    <a:pt x="948" y="16"/>
                    <a:pt x="886" y="0"/>
                  </a:cubicBezTo>
                  <a:cubicBezTo>
                    <a:pt x="858" y="76"/>
                    <a:pt x="785" y="131"/>
                    <a:pt x="700" y="131"/>
                  </a:cubicBezTo>
                  <a:cubicBezTo>
                    <a:pt x="614" y="131"/>
                    <a:pt x="541" y="76"/>
                    <a:pt x="513" y="0"/>
                  </a:cubicBezTo>
                  <a:cubicBezTo>
                    <a:pt x="451" y="16"/>
                    <a:pt x="392" y="41"/>
                    <a:pt x="337" y="73"/>
                  </a:cubicBezTo>
                  <a:cubicBezTo>
                    <a:pt x="371" y="146"/>
                    <a:pt x="358" y="236"/>
                    <a:pt x="298" y="297"/>
                  </a:cubicBezTo>
                  <a:cubicBezTo>
                    <a:pt x="237" y="358"/>
                    <a:pt x="147" y="371"/>
                    <a:pt x="73" y="336"/>
                  </a:cubicBezTo>
                  <a:cubicBezTo>
                    <a:pt x="42" y="391"/>
                    <a:pt x="17" y="450"/>
                    <a:pt x="0" y="512"/>
                  </a:cubicBezTo>
                  <a:cubicBezTo>
                    <a:pt x="77" y="540"/>
                    <a:pt x="131" y="613"/>
                    <a:pt x="131" y="699"/>
                  </a:cubicBezTo>
                  <a:cubicBezTo>
                    <a:pt x="131" y="785"/>
                    <a:pt x="77" y="858"/>
                    <a:pt x="0" y="885"/>
                  </a:cubicBezTo>
                  <a:cubicBezTo>
                    <a:pt x="17" y="948"/>
                    <a:pt x="42" y="1007"/>
                    <a:pt x="73" y="1061"/>
                  </a:cubicBezTo>
                  <a:cubicBezTo>
                    <a:pt x="147" y="1027"/>
                    <a:pt x="237" y="1040"/>
                    <a:pt x="298" y="1101"/>
                  </a:cubicBezTo>
                  <a:cubicBezTo>
                    <a:pt x="358" y="1161"/>
                    <a:pt x="371" y="1252"/>
                    <a:pt x="337" y="1325"/>
                  </a:cubicBezTo>
                  <a:cubicBezTo>
                    <a:pt x="392" y="1357"/>
                    <a:pt x="451" y="1381"/>
                    <a:pt x="513" y="1398"/>
                  </a:cubicBezTo>
                  <a:cubicBezTo>
                    <a:pt x="541" y="1322"/>
                    <a:pt x="614" y="1267"/>
                    <a:pt x="700" y="1267"/>
                  </a:cubicBezTo>
                  <a:cubicBezTo>
                    <a:pt x="785" y="1267"/>
                    <a:pt x="858" y="1322"/>
                    <a:pt x="886" y="1398"/>
                  </a:cubicBezTo>
                  <a:cubicBezTo>
                    <a:pt x="948" y="1381"/>
                    <a:pt x="1008" y="1357"/>
                    <a:pt x="1062" y="1325"/>
                  </a:cubicBezTo>
                  <a:cubicBezTo>
                    <a:pt x="1028" y="1252"/>
                    <a:pt x="1041" y="1161"/>
                    <a:pt x="1101" y="1101"/>
                  </a:cubicBezTo>
                  <a:cubicBezTo>
                    <a:pt x="1162" y="1040"/>
                    <a:pt x="1252" y="1027"/>
                    <a:pt x="1326" y="1061"/>
                  </a:cubicBezTo>
                  <a:cubicBezTo>
                    <a:pt x="1357" y="1007"/>
                    <a:pt x="1382" y="948"/>
                    <a:pt x="1399" y="885"/>
                  </a:cubicBezTo>
                  <a:cubicBezTo>
                    <a:pt x="1322" y="858"/>
                    <a:pt x="1268" y="785"/>
                    <a:pt x="1268" y="699"/>
                  </a:cubicBezTo>
                  <a:close/>
                  <a:moveTo>
                    <a:pt x="700" y="1020"/>
                  </a:moveTo>
                  <a:cubicBezTo>
                    <a:pt x="522" y="1020"/>
                    <a:pt x="379" y="876"/>
                    <a:pt x="379" y="699"/>
                  </a:cubicBezTo>
                  <a:cubicBezTo>
                    <a:pt x="379" y="522"/>
                    <a:pt x="522" y="378"/>
                    <a:pt x="700" y="378"/>
                  </a:cubicBezTo>
                  <a:cubicBezTo>
                    <a:pt x="877" y="378"/>
                    <a:pt x="1020" y="522"/>
                    <a:pt x="1020" y="699"/>
                  </a:cubicBezTo>
                  <a:cubicBezTo>
                    <a:pt x="1020" y="876"/>
                    <a:pt x="877" y="1020"/>
                    <a:pt x="700" y="102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xmlns="" id="{67035547-120F-4515-8826-94E83ADD6A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5" y="830"/>
              <a:ext cx="1651" cy="1648"/>
            </a:xfrm>
            <a:custGeom>
              <a:avLst/>
              <a:gdLst>
                <a:gd name="T0" fmla="*/ 349 w 697"/>
                <a:gd name="T1" fmla="*/ 0 h 696"/>
                <a:gd name="T2" fmla="*/ 0 w 697"/>
                <a:gd name="T3" fmla="*/ 348 h 696"/>
                <a:gd name="T4" fmla="*/ 349 w 697"/>
                <a:gd name="T5" fmla="*/ 696 h 696"/>
                <a:gd name="T6" fmla="*/ 697 w 697"/>
                <a:gd name="T7" fmla="*/ 348 h 696"/>
                <a:gd name="T8" fmla="*/ 349 w 697"/>
                <a:gd name="T9" fmla="*/ 0 h 696"/>
                <a:gd name="T10" fmla="*/ 349 w 697"/>
                <a:gd name="T11" fmla="*/ 560 h 696"/>
                <a:gd name="T12" fmla="*/ 137 w 697"/>
                <a:gd name="T13" fmla="*/ 348 h 696"/>
                <a:gd name="T14" fmla="*/ 349 w 697"/>
                <a:gd name="T15" fmla="*/ 136 h 696"/>
                <a:gd name="T16" fmla="*/ 560 w 697"/>
                <a:gd name="T17" fmla="*/ 348 h 696"/>
                <a:gd name="T18" fmla="*/ 349 w 697"/>
                <a:gd name="T19" fmla="*/ 56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7" h="696">
                  <a:moveTo>
                    <a:pt x="349" y="0"/>
                  </a:moveTo>
                  <a:cubicBezTo>
                    <a:pt x="156" y="0"/>
                    <a:pt x="0" y="156"/>
                    <a:pt x="0" y="348"/>
                  </a:cubicBezTo>
                  <a:cubicBezTo>
                    <a:pt x="0" y="540"/>
                    <a:pt x="156" y="696"/>
                    <a:pt x="349" y="696"/>
                  </a:cubicBezTo>
                  <a:cubicBezTo>
                    <a:pt x="541" y="696"/>
                    <a:pt x="697" y="540"/>
                    <a:pt x="697" y="348"/>
                  </a:cubicBezTo>
                  <a:cubicBezTo>
                    <a:pt x="697" y="156"/>
                    <a:pt x="541" y="0"/>
                    <a:pt x="349" y="0"/>
                  </a:cubicBezTo>
                  <a:close/>
                  <a:moveTo>
                    <a:pt x="349" y="560"/>
                  </a:moveTo>
                  <a:cubicBezTo>
                    <a:pt x="232" y="560"/>
                    <a:pt x="137" y="465"/>
                    <a:pt x="137" y="348"/>
                  </a:cubicBezTo>
                  <a:cubicBezTo>
                    <a:pt x="137" y="231"/>
                    <a:pt x="232" y="136"/>
                    <a:pt x="349" y="136"/>
                  </a:cubicBezTo>
                  <a:cubicBezTo>
                    <a:pt x="465" y="136"/>
                    <a:pt x="560" y="231"/>
                    <a:pt x="560" y="348"/>
                  </a:cubicBezTo>
                  <a:cubicBezTo>
                    <a:pt x="560" y="465"/>
                    <a:pt x="465" y="560"/>
                    <a:pt x="349" y="56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9" name="Group 51">
            <a:extLst>
              <a:ext uri="{FF2B5EF4-FFF2-40B4-BE49-F238E27FC236}">
                <a16:creationId xmlns:a16="http://schemas.microsoft.com/office/drawing/2014/main" xmlns="" id="{9FFB5061-8B02-4094-93DA-2E06B3C907C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72778" y="4597412"/>
            <a:ext cx="1037033" cy="1036094"/>
            <a:chOff x="4" y="-1"/>
            <a:chExt cx="3313" cy="3310"/>
          </a:xfrm>
        </p:grpSpPr>
        <p:sp>
          <p:nvSpPr>
            <p:cNvPr id="90" name="Freeform 5">
              <a:extLst>
                <a:ext uri="{FF2B5EF4-FFF2-40B4-BE49-F238E27FC236}">
                  <a16:creationId xmlns:a16="http://schemas.microsoft.com/office/drawing/2014/main" xmlns="" id="{E167EC76-48A5-4C99-B403-8D077F4350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" y="-1"/>
              <a:ext cx="3313" cy="3310"/>
            </a:xfrm>
            <a:custGeom>
              <a:avLst/>
              <a:gdLst>
                <a:gd name="T0" fmla="*/ 1268 w 1399"/>
                <a:gd name="T1" fmla="*/ 699 h 1398"/>
                <a:gd name="T2" fmla="*/ 1399 w 1399"/>
                <a:gd name="T3" fmla="*/ 512 h 1398"/>
                <a:gd name="T4" fmla="*/ 1326 w 1399"/>
                <a:gd name="T5" fmla="*/ 336 h 1398"/>
                <a:gd name="T6" fmla="*/ 1101 w 1399"/>
                <a:gd name="T7" fmla="*/ 297 h 1398"/>
                <a:gd name="T8" fmla="*/ 1062 w 1399"/>
                <a:gd name="T9" fmla="*/ 73 h 1398"/>
                <a:gd name="T10" fmla="*/ 886 w 1399"/>
                <a:gd name="T11" fmla="*/ 0 h 1398"/>
                <a:gd name="T12" fmla="*/ 700 w 1399"/>
                <a:gd name="T13" fmla="*/ 131 h 1398"/>
                <a:gd name="T14" fmla="*/ 513 w 1399"/>
                <a:gd name="T15" fmla="*/ 0 h 1398"/>
                <a:gd name="T16" fmla="*/ 337 w 1399"/>
                <a:gd name="T17" fmla="*/ 73 h 1398"/>
                <a:gd name="T18" fmla="*/ 298 w 1399"/>
                <a:gd name="T19" fmla="*/ 297 h 1398"/>
                <a:gd name="T20" fmla="*/ 73 w 1399"/>
                <a:gd name="T21" fmla="*/ 336 h 1398"/>
                <a:gd name="T22" fmla="*/ 0 w 1399"/>
                <a:gd name="T23" fmla="*/ 512 h 1398"/>
                <a:gd name="T24" fmla="*/ 131 w 1399"/>
                <a:gd name="T25" fmla="*/ 699 h 1398"/>
                <a:gd name="T26" fmla="*/ 0 w 1399"/>
                <a:gd name="T27" fmla="*/ 885 h 1398"/>
                <a:gd name="T28" fmla="*/ 73 w 1399"/>
                <a:gd name="T29" fmla="*/ 1061 h 1398"/>
                <a:gd name="T30" fmla="*/ 298 w 1399"/>
                <a:gd name="T31" fmla="*/ 1101 h 1398"/>
                <a:gd name="T32" fmla="*/ 337 w 1399"/>
                <a:gd name="T33" fmla="*/ 1325 h 1398"/>
                <a:gd name="T34" fmla="*/ 513 w 1399"/>
                <a:gd name="T35" fmla="*/ 1398 h 1398"/>
                <a:gd name="T36" fmla="*/ 700 w 1399"/>
                <a:gd name="T37" fmla="*/ 1267 h 1398"/>
                <a:gd name="T38" fmla="*/ 886 w 1399"/>
                <a:gd name="T39" fmla="*/ 1398 h 1398"/>
                <a:gd name="T40" fmla="*/ 1062 w 1399"/>
                <a:gd name="T41" fmla="*/ 1325 h 1398"/>
                <a:gd name="T42" fmla="*/ 1101 w 1399"/>
                <a:gd name="T43" fmla="*/ 1101 h 1398"/>
                <a:gd name="T44" fmla="*/ 1326 w 1399"/>
                <a:gd name="T45" fmla="*/ 1061 h 1398"/>
                <a:gd name="T46" fmla="*/ 1399 w 1399"/>
                <a:gd name="T47" fmla="*/ 885 h 1398"/>
                <a:gd name="T48" fmla="*/ 1268 w 1399"/>
                <a:gd name="T49" fmla="*/ 699 h 1398"/>
                <a:gd name="T50" fmla="*/ 700 w 1399"/>
                <a:gd name="T51" fmla="*/ 1020 h 1398"/>
                <a:gd name="T52" fmla="*/ 379 w 1399"/>
                <a:gd name="T53" fmla="*/ 699 h 1398"/>
                <a:gd name="T54" fmla="*/ 700 w 1399"/>
                <a:gd name="T55" fmla="*/ 378 h 1398"/>
                <a:gd name="T56" fmla="*/ 1020 w 1399"/>
                <a:gd name="T57" fmla="*/ 699 h 1398"/>
                <a:gd name="T58" fmla="*/ 700 w 1399"/>
                <a:gd name="T59" fmla="*/ 1020 h 1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399" h="1398">
                  <a:moveTo>
                    <a:pt x="1268" y="699"/>
                  </a:moveTo>
                  <a:cubicBezTo>
                    <a:pt x="1268" y="613"/>
                    <a:pt x="1322" y="540"/>
                    <a:pt x="1399" y="512"/>
                  </a:cubicBezTo>
                  <a:cubicBezTo>
                    <a:pt x="1382" y="450"/>
                    <a:pt x="1357" y="391"/>
                    <a:pt x="1326" y="336"/>
                  </a:cubicBezTo>
                  <a:cubicBezTo>
                    <a:pt x="1252" y="371"/>
                    <a:pt x="1162" y="358"/>
                    <a:pt x="1101" y="297"/>
                  </a:cubicBezTo>
                  <a:cubicBezTo>
                    <a:pt x="1041" y="236"/>
                    <a:pt x="1028" y="146"/>
                    <a:pt x="1062" y="73"/>
                  </a:cubicBezTo>
                  <a:cubicBezTo>
                    <a:pt x="1008" y="41"/>
                    <a:pt x="948" y="16"/>
                    <a:pt x="886" y="0"/>
                  </a:cubicBezTo>
                  <a:cubicBezTo>
                    <a:pt x="858" y="76"/>
                    <a:pt x="785" y="131"/>
                    <a:pt x="700" y="131"/>
                  </a:cubicBezTo>
                  <a:cubicBezTo>
                    <a:pt x="614" y="131"/>
                    <a:pt x="541" y="76"/>
                    <a:pt x="513" y="0"/>
                  </a:cubicBezTo>
                  <a:cubicBezTo>
                    <a:pt x="451" y="16"/>
                    <a:pt x="392" y="41"/>
                    <a:pt x="337" y="73"/>
                  </a:cubicBezTo>
                  <a:cubicBezTo>
                    <a:pt x="371" y="146"/>
                    <a:pt x="358" y="236"/>
                    <a:pt x="298" y="297"/>
                  </a:cubicBezTo>
                  <a:cubicBezTo>
                    <a:pt x="237" y="358"/>
                    <a:pt x="147" y="371"/>
                    <a:pt x="73" y="336"/>
                  </a:cubicBezTo>
                  <a:cubicBezTo>
                    <a:pt x="42" y="391"/>
                    <a:pt x="17" y="450"/>
                    <a:pt x="0" y="512"/>
                  </a:cubicBezTo>
                  <a:cubicBezTo>
                    <a:pt x="77" y="540"/>
                    <a:pt x="131" y="613"/>
                    <a:pt x="131" y="699"/>
                  </a:cubicBezTo>
                  <a:cubicBezTo>
                    <a:pt x="131" y="785"/>
                    <a:pt x="77" y="858"/>
                    <a:pt x="0" y="885"/>
                  </a:cubicBezTo>
                  <a:cubicBezTo>
                    <a:pt x="17" y="948"/>
                    <a:pt x="42" y="1007"/>
                    <a:pt x="73" y="1061"/>
                  </a:cubicBezTo>
                  <a:cubicBezTo>
                    <a:pt x="147" y="1027"/>
                    <a:pt x="237" y="1040"/>
                    <a:pt x="298" y="1101"/>
                  </a:cubicBezTo>
                  <a:cubicBezTo>
                    <a:pt x="358" y="1161"/>
                    <a:pt x="371" y="1252"/>
                    <a:pt x="337" y="1325"/>
                  </a:cubicBezTo>
                  <a:cubicBezTo>
                    <a:pt x="392" y="1357"/>
                    <a:pt x="451" y="1381"/>
                    <a:pt x="513" y="1398"/>
                  </a:cubicBezTo>
                  <a:cubicBezTo>
                    <a:pt x="541" y="1322"/>
                    <a:pt x="614" y="1267"/>
                    <a:pt x="700" y="1267"/>
                  </a:cubicBezTo>
                  <a:cubicBezTo>
                    <a:pt x="785" y="1267"/>
                    <a:pt x="858" y="1322"/>
                    <a:pt x="886" y="1398"/>
                  </a:cubicBezTo>
                  <a:cubicBezTo>
                    <a:pt x="948" y="1381"/>
                    <a:pt x="1008" y="1357"/>
                    <a:pt x="1062" y="1325"/>
                  </a:cubicBezTo>
                  <a:cubicBezTo>
                    <a:pt x="1028" y="1252"/>
                    <a:pt x="1041" y="1161"/>
                    <a:pt x="1101" y="1101"/>
                  </a:cubicBezTo>
                  <a:cubicBezTo>
                    <a:pt x="1162" y="1040"/>
                    <a:pt x="1252" y="1027"/>
                    <a:pt x="1326" y="1061"/>
                  </a:cubicBezTo>
                  <a:cubicBezTo>
                    <a:pt x="1357" y="1007"/>
                    <a:pt x="1382" y="948"/>
                    <a:pt x="1399" y="885"/>
                  </a:cubicBezTo>
                  <a:cubicBezTo>
                    <a:pt x="1322" y="858"/>
                    <a:pt x="1268" y="785"/>
                    <a:pt x="1268" y="699"/>
                  </a:cubicBezTo>
                  <a:close/>
                  <a:moveTo>
                    <a:pt x="700" y="1020"/>
                  </a:moveTo>
                  <a:cubicBezTo>
                    <a:pt x="522" y="1020"/>
                    <a:pt x="379" y="876"/>
                    <a:pt x="379" y="699"/>
                  </a:cubicBezTo>
                  <a:cubicBezTo>
                    <a:pt x="379" y="522"/>
                    <a:pt x="522" y="378"/>
                    <a:pt x="700" y="378"/>
                  </a:cubicBezTo>
                  <a:cubicBezTo>
                    <a:pt x="877" y="378"/>
                    <a:pt x="1020" y="522"/>
                    <a:pt x="1020" y="699"/>
                  </a:cubicBezTo>
                  <a:cubicBezTo>
                    <a:pt x="1020" y="876"/>
                    <a:pt x="877" y="1020"/>
                    <a:pt x="700" y="102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6">
              <a:extLst>
                <a:ext uri="{FF2B5EF4-FFF2-40B4-BE49-F238E27FC236}">
                  <a16:creationId xmlns:a16="http://schemas.microsoft.com/office/drawing/2014/main" xmlns="" id="{262696C0-EC34-40D0-ACB9-93912F94A4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5" y="830"/>
              <a:ext cx="1651" cy="1648"/>
            </a:xfrm>
            <a:custGeom>
              <a:avLst/>
              <a:gdLst>
                <a:gd name="T0" fmla="*/ 349 w 697"/>
                <a:gd name="T1" fmla="*/ 0 h 696"/>
                <a:gd name="T2" fmla="*/ 0 w 697"/>
                <a:gd name="T3" fmla="*/ 348 h 696"/>
                <a:gd name="T4" fmla="*/ 349 w 697"/>
                <a:gd name="T5" fmla="*/ 696 h 696"/>
                <a:gd name="T6" fmla="*/ 697 w 697"/>
                <a:gd name="T7" fmla="*/ 348 h 696"/>
                <a:gd name="T8" fmla="*/ 349 w 697"/>
                <a:gd name="T9" fmla="*/ 0 h 696"/>
                <a:gd name="T10" fmla="*/ 349 w 697"/>
                <a:gd name="T11" fmla="*/ 560 h 696"/>
                <a:gd name="T12" fmla="*/ 137 w 697"/>
                <a:gd name="T13" fmla="*/ 348 h 696"/>
                <a:gd name="T14" fmla="*/ 349 w 697"/>
                <a:gd name="T15" fmla="*/ 136 h 696"/>
                <a:gd name="T16" fmla="*/ 560 w 697"/>
                <a:gd name="T17" fmla="*/ 348 h 696"/>
                <a:gd name="T18" fmla="*/ 349 w 697"/>
                <a:gd name="T19" fmla="*/ 56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7" h="696">
                  <a:moveTo>
                    <a:pt x="349" y="0"/>
                  </a:moveTo>
                  <a:cubicBezTo>
                    <a:pt x="156" y="0"/>
                    <a:pt x="0" y="156"/>
                    <a:pt x="0" y="348"/>
                  </a:cubicBezTo>
                  <a:cubicBezTo>
                    <a:pt x="0" y="540"/>
                    <a:pt x="156" y="696"/>
                    <a:pt x="349" y="696"/>
                  </a:cubicBezTo>
                  <a:cubicBezTo>
                    <a:pt x="541" y="696"/>
                    <a:pt x="697" y="540"/>
                    <a:pt x="697" y="348"/>
                  </a:cubicBezTo>
                  <a:cubicBezTo>
                    <a:pt x="697" y="156"/>
                    <a:pt x="541" y="0"/>
                    <a:pt x="349" y="0"/>
                  </a:cubicBezTo>
                  <a:close/>
                  <a:moveTo>
                    <a:pt x="349" y="560"/>
                  </a:moveTo>
                  <a:cubicBezTo>
                    <a:pt x="232" y="560"/>
                    <a:pt x="137" y="465"/>
                    <a:pt x="137" y="348"/>
                  </a:cubicBezTo>
                  <a:cubicBezTo>
                    <a:pt x="137" y="231"/>
                    <a:pt x="232" y="136"/>
                    <a:pt x="349" y="136"/>
                  </a:cubicBezTo>
                  <a:cubicBezTo>
                    <a:pt x="465" y="136"/>
                    <a:pt x="560" y="231"/>
                    <a:pt x="560" y="348"/>
                  </a:cubicBezTo>
                  <a:cubicBezTo>
                    <a:pt x="560" y="465"/>
                    <a:pt x="465" y="560"/>
                    <a:pt x="349" y="56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37692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roup 180"/>
          <p:cNvGrpSpPr/>
          <p:nvPr/>
        </p:nvGrpSpPr>
        <p:grpSpPr>
          <a:xfrm>
            <a:off x="0" y="5491934"/>
            <a:ext cx="12192000" cy="2483255"/>
            <a:chOff x="0" y="5491934"/>
            <a:chExt cx="12192000" cy="2483255"/>
          </a:xfrm>
        </p:grpSpPr>
        <p:sp>
          <p:nvSpPr>
            <p:cNvPr id="54" name="Rectangle 53"/>
            <p:cNvSpPr/>
            <p:nvPr/>
          </p:nvSpPr>
          <p:spPr>
            <a:xfrm>
              <a:off x="0" y="5491934"/>
              <a:ext cx="12192000" cy="1366066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54000">
                  <a:schemeClr val="accent2"/>
                </a:gs>
                <a:gs pos="100000">
                  <a:schemeClr val="accent3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7699" y="5972539"/>
              <a:ext cx="12184301" cy="2002650"/>
              <a:chOff x="0" y="6176165"/>
              <a:chExt cx="10945415" cy="1799023"/>
            </a:xfrm>
          </p:grpSpPr>
          <p:grpSp>
            <p:nvGrpSpPr>
              <p:cNvPr id="56" name="Group 55"/>
              <p:cNvGrpSpPr/>
              <p:nvPr/>
            </p:nvGrpSpPr>
            <p:grpSpPr>
              <a:xfrm flipV="1">
                <a:off x="0" y="6176165"/>
                <a:ext cx="5636220" cy="1799023"/>
                <a:chOff x="-1" y="-1782841"/>
                <a:chExt cx="12702055" cy="4054363"/>
              </a:xfrm>
              <a:solidFill>
                <a:schemeClr val="bg1">
                  <a:lumMod val="95000"/>
                  <a:alpha val="21000"/>
                </a:schemeClr>
              </a:solidFill>
            </p:grpSpPr>
            <p:grpSp>
              <p:nvGrpSpPr>
                <p:cNvPr id="119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-1" y="-1782841"/>
                  <a:ext cx="10806971" cy="3420500"/>
                  <a:chOff x="2" y="2581"/>
                  <a:chExt cx="5488" cy="1737"/>
                </a:xfrm>
                <a:grpFill/>
              </p:grpSpPr>
              <p:sp>
                <p:nvSpPr>
                  <p:cNvPr id="148" name="Freeform 5"/>
                  <p:cNvSpPr>
                    <a:spLocks/>
                  </p:cNvSpPr>
                  <p:nvPr/>
                </p:nvSpPr>
                <p:spPr bwMode="auto">
                  <a:xfrm>
                    <a:off x="1324" y="3125"/>
                    <a:ext cx="27" cy="31"/>
                  </a:xfrm>
                  <a:custGeom>
                    <a:avLst/>
                    <a:gdLst>
                      <a:gd name="T0" fmla="*/ 7 w 14"/>
                      <a:gd name="T1" fmla="*/ 2 h 16"/>
                      <a:gd name="T2" fmla="*/ 0 w 14"/>
                      <a:gd name="T3" fmla="*/ 9 h 16"/>
                      <a:gd name="T4" fmla="*/ 7 w 14"/>
                      <a:gd name="T5" fmla="*/ 16 h 16"/>
                      <a:gd name="T6" fmla="*/ 14 w 14"/>
                      <a:gd name="T7" fmla="*/ 9 h 16"/>
                      <a:gd name="T8" fmla="*/ 7 w 14"/>
                      <a:gd name="T9" fmla="*/ 2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" h="16">
                        <a:moveTo>
                          <a:pt x="7" y="2"/>
                        </a:moveTo>
                        <a:cubicBezTo>
                          <a:pt x="2" y="2"/>
                          <a:pt x="0" y="4"/>
                          <a:pt x="0" y="9"/>
                        </a:cubicBezTo>
                        <a:cubicBezTo>
                          <a:pt x="0" y="13"/>
                          <a:pt x="2" y="16"/>
                          <a:pt x="7" y="16"/>
                        </a:cubicBezTo>
                        <a:cubicBezTo>
                          <a:pt x="11" y="16"/>
                          <a:pt x="14" y="13"/>
                          <a:pt x="14" y="9"/>
                        </a:cubicBezTo>
                        <a:cubicBezTo>
                          <a:pt x="14" y="4"/>
                          <a:pt x="11" y="0"/>
                          <a:pt x="7" y="2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49" name="Freeform 6"/>
                  <p:cNvSpPr>
                    <a:spLocks/>
                  </p:cNvSpPr>
                  <p:nvPr/>
                </p:nvSpPr>
                <p:spPr bwMode="auto">
                  <a:xfrm>
                    <a:off x="1283" y="3889"/>
                    <a:ext cx="32" cy="31"/>
                  </a:xfrm>
                  <a:custGeom>
                    <a:avLst/>
                    <a:gdLst>
                      <a:gd name="T0" fmla="*/ 12 w 17"/>
                      <a:gd name="T1" fmla="*/ 1 h 16"/>
                      <a:gd name="T2" fmla="*/ 2 w 17"/>
                      <a:gd name="T3" fmla="*/ 5 h 16"/>
                      <a:gd name="T4" fmla="*/ 5 w 17"/>
                      <a:gd name="T5" fmla="*/ 15 h 16"/>
                      <a:gd name="T6" fmla="*/ 15 w 17"/>
                      <a:gd name="T7" fmla="*/ 11 h 16"/>
                      <a:gd name="T8" fmla="*/ 12 w 17"/>
                      <a:gd name="T9" fmla="*/ 1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" h="16">
                        <a:moveTo>
                          <a:pt x="12" y="1"/>
                        </a:moveTo>
                        <a:cubicBezTo>
                          <a:pt x="9" y="0"/>
                          <a:pt x="4" y="1"/>
                          <a:pt x="2" y="5"/>
                        </a:cubicBezTo>
                        <a:cubicBezTo>
                          <a:pt x="0" y="9"/>
                          <a:pt x="1" y="12"/>
                          <a:pt x="5" y="15"/>
                        </a:cubicBezTo>
                        <a:cubicBezTo>
                          <a:pt x="9" y="16"/>
                          <a:pt x="13" y="15"/>
                          <a:pt x="15" y="11"/>
                        </a:cubicBezTo>
                        <a:cubicBezTo>
                          <a:pt x="17" y="9"/>
                          <a:pt x="16" y="4"/>
                          <a:pt x="12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50" name="Freeform 7"/>
                  <p:cNvSpPr>
                    <a:spLocks/>
                  </p:cNvSpPr>
                  <p:nvPr/>
                </p:nvSpPr>
                <p:spPr bwMode="auto">
                  <a:xfrm>
                    <a:off x="950" y="4257"/>
                    <a:ext cx="32" cy="29"/>
                  </a:xfrm>
                  <a:custGeom>
                    <a:avLst/>
                    <a:gdLst>
                      <a:gd name="T0" fmla="*/ 12 w 17"/>
                      <a:gd name="T1" fmla="*/ 1 h 15"/>
                      <a:gd name="T2" fmla="*/ 1 w 17"/>
                      <a:gd name="T3" fmla="*/ 4 h 15"/>
                      <a:gd name="T4" fmla="*/ 5 w 17"/>
                      <a:gd name="T5" fmla="*/ 14 h 15"/>
                      <a:gd name="T6" fmla="*/ 14 w 17"/>
                      <a:gd name="T7" fmla="*/ 11 h 15"/>
                      <a:gd name="T8" fmla="*/ 12 w 17"/>
                      <a:gd name="T9" fmla="*/ 1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" h="15">
                        <a:moveTo>
                          <a:pt x="12" y="1"/>
                        </a:moveTo>
                        <a:cubicBezTo>
                          <a:pt x="8" y="0"/>
                          <a:pt x="3" y="1"/>
                          <a:pt x="1" y="4"/>
                        </a:cubicBezTo>
                        <a:cubicBezTo>
                          <a:pt x="0" y="7"/>
                          <a:pt x="1" y="12"/>
                          <a:pt x="5" y="14"/>
                        </a:cubicBezTo>
                        <a:cubicBezTo>
                          <a:pt x="8" y="15"/>
                          <a:pt x="12" y="14"/>
                          <a:pt x="14" y="11"/>
                        </a:cubicBezTo>
                        <a:cubicBezTo>
                          <a:pt x="17" y="7"/>
                          <a:pt x="16" y="3"/>
                          <a:pt x="12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51" name="Freeform 8"/>
                  <p:cNvSpPr>
                    <a:spLocks/>
                  </p:cNvSpPr>
                  <p:nvPr/>
                </p:nvSpPr>
                <p:spPr bwMode="auto">
                  <a:xfrm>
                    <a:off x="1184" y="3469"/>
                    <a:ext cx="57" cy="56"/>
                  </a:xfrm>
                  <a:custGeom>
                    <a:avLst/>
                    <a:gdLst>
                      <a:gd name="T0" fmla="*/ 14 w 30"/>
                      <a:gd name="T1" fmla="*/ 0 h 30"/>
                      <a:gd name="T2" fmla="*/ 0 w 30"/>
                      <a:gd name="T3" fmla="*/ 15 h 30"/>
                      <a:gd name="T4" fmla="*/ 14 w 30"/>
                      <a:gd name="T5" fmla="*/ 29 h 30"/>
                      <a:gd name="T6" fmla="*/ 29 w 30"/>
                      <a:gd name="T7" fmla="*/ 14 h 30"/>
                      <a:gd name="T8" fmla="*/ 14 w 30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4" y="0"/>
                        </a:moveTo>
                        <a:cubicBezTo>
                          <a:pt x="6" y="0"/>
                          <a:pt x="0" y="7"/>
                          <a:pt x="0" y="15"/>
                        </a:cubicBezTo>
                        <a:cubicBezTo>
                          <a:pt x="0" y="23"/>
                          <a:pt x="7" y="30"/>
                          <a:pt x="14" y="29"/>
                        </a:cubicBezTo>
                        <a:cubicBezTo>
                          <a:pt x="23" y="29"/>
                          <a:pt x="30" y="23"/>
                          <a:pt x="29" y="14"/>
                        </a:cubicBezTo>
                        <a:cubicBezTo>
                          <a:pt x="29" y="6"/>
                          <a:pt x="23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52" name="Freeform 9"/>
                  <p:cNvSpPr>
                    <a:spLocks/>
                  </p:cNvSpPr>
                  <p:nvPr/>
                </p:nvSpPr>
                <p:spPr bwMode="auto">
                  <a:xfrm>
                    <a:off x="1355" y="4073"/>
                    <a:ext cx="56" cy="59"/>
                  </a:xfrm>
                  <a:custGeom>
                    <a:avLst/>
                    <a:gdLst>
                      <a:gd name="T0" fmla="*/ 14 w 30"/>
                      <a:gd name="T1" fmla="*/ 0 h 31"/>
                      <a:gd name="T2" fmla="*/ 0 w 30"/>
                      <a:gd name="T3" fmla="*/ 16 h 31"/>
                      <a:gd name="T4" fmla="*/ 16 w 30"/>
                      <a:gd name="T5" fmla="*/ 31 h 31"/>
                      <a:gd name="T6" fmla="*/ 30 w 30"/>
                      <a:gd name="T7" fmla="*/ 15 h 31"/>
                      <a:gd name="T8" fmla="*/ 14 w 30"/>
                      <a:gd name="T9" fmla="*/ 0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1">
                        <a:moveTo>
                          <a:pt x="14" y="0"/>
                        </a:moveTo>
                        <a:cubicBezTo>
                          <a:pt x="7" y="0"/>
                          <a:pt x="0" y="8"/>
                          <a:pt x="0" y="16"/>
                        </a:cubicBezTo>
                        <a:cubicBezTo>
                          <a:pt x="1" y="24"/>
                          <a:pt x="7" y="31"/>
                          <a:pt x="16" y="31"/>
                        </a:cubicBezTo>
                        <a:cubicBezTo>
                          <a:pt x="24" y="30"/>
                          <a:pt x="30" y="24"/>
                          <a:pt x="30" y="15"/>
                        </a:cubicBezTo>
                        <a:cubicBezTo>
                          <a:pt x="30" y="7"/>
                          <a:pt x="23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53" name="Freeform 10"/>
                  <p:cNvSpPr>
                    <a:spLocks/>
                  </p:cNvSpPr>
                  <p:nvPr/>
                </p:nvSpPr>
                <p:spPr bwMode="auto">
                  <a:xfrm>
                    <a:off x="1585" y="3711"/>
                    <a:ext cx="31" cy="31"/>
                  </a:xfrm>
                  <a:custGeom>
                    <a:avLst/>
                    <a:gdLst>
                      <a:gd name="T0" fmla="*/ 8 w 16"/>
                      <a:gd name="T1" fmla="*/ 2 h 16"/>
                      <a:gd name="T2" fmla="*/ 0 w 16"/>
                      <a:gd name="T3" fmla="*/ 9 h 16"/>
                      <a:gd name="T4" fmla="*/ 8 w 16"/>
                      <a:gd name="T5" fmla="*/ 16 h 16"/>
                      <a:gd name="T6" fmla="*/ 15 w 16"/>
                      <a:gd name="T7" fmla="*/ 9 h 16"/>
                      <a:gd name="T8" fmla="*/ 8 w 16"/>
                      <a:gd name="T9" fmla="*/ 2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6">
                        <a:moveTo>
                          <a:pt x="8" y="2"/>
                        </a:moveTo>
                        <a:cubicBezTo>
                          <a:pt x="4" y="2"/>
                          <a:pt x="0" y="4"/>
                          <a:pt x="0" y="9"/>
                        </a:cubicBezTo>
                        <a:cubicBezTo>
                          <a:pt x="0" y="13"/>
                          <a:pt x="4" y="16"/>
                          <a:pt x="8" y="16"/>
                        </a:cubicBezTo>
                        <a:cubicBezTo>
                          <a:pt x="13" y="16"/>
                          <a:pt x="16" y="13"/>
                          <a:pt x="15" y="9"/>
                        </a:cubicBezTo>
                        <a:cubicBezTo>
                          <a:pt x="15" y="4"/>
                          <a:pt x="13" y="0"/>
                          <a:pt x="8" y="2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54" name="Freeform 11"/>
                  <p:cNvSpPr>
                    <a:spLocks/>
                  </p:cNvSpPr>
                  <p:nvPr/>
                </p:nvSpPr>
                <p:spPr bwMode="auto">
                  <a:xfrm>
                    <a:off x="1784" y="3975"/>
                    <a:ext cx="28" cy="30"/>
                  </a:xfrm>
                  <a:custGeom>
                    <a:avLst/>
                    <a:gdLst>
                      <a:gd name="T0" fmla="*/ 7 w 15"/>
                      <a:gd name="T1" fmla="*/ 0 h 16"/>
                      <a:gd name="T2" fmla="*/ 0 w 15"/>
                      <a:gd name="T3" fmla="*/ 9 h 16"/>
                      <a:gd name="T4" fmla="*/ 7 w 15"/>
                      <a:gd name="T5" fmla="*/ 15 h 16"/>
                      <a:gd name="T6" fmla="*/ 15 w 15"/>
                      <a:gd name="T7" fmla="*/ 7 h 16"/>
                      <a:gd name="T8" fmla="*/ 7 w 15"/>
                      <a:gd name="T9" fmla="*/ 0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6">
                        <a:moveTo>
                          <a:pt x="7" y="0"/>
                        </a:moveTo>
                        <a:cubicBezTo>
                          <a:pt x="4" y="0"/>
                          <a:pt x="0" y="4"/>
                          <a:pt x="0" y="9"/>
                        </a:cubicBezTo>
                        <a:cubicBezTo>
                          <a:pt x="0" y="12"/>
                          <a:pt x="4" y="16"/>
                          <a:pt x="7" y="15"/>
                        </a:cubicBezTo>
                        <a:cubicBezTo>
                          <a:pt x="12" y="15"/>
                          <a:pt x="15" y="12"/>
                          <a:pt x="15" y="7"/>
                        </a:cubicBezTo>
                        <a:cubicBezTo>
                          <a:pt x="15" y="4"/>
                          <a:pt x="12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55" name="Freeform 12"/>
                  <p:cNvSpPr>
                    <a:spLocks/>
                  </p:cNvSpPr>
                  <p:nvPr/>
                </p:nvSpPr>
                <p:spPr bwMode="auto">
                  <a:xfrm>
                    <a:off x="1610" y="3288"/>
                    <a:ext cx="112" cy="112"/>
                  </a:xfrm>
                  <a:custGeom>
                    <a:avLst/>
                    <a:gdLst>
                      <a:gd name="T0" fmla="*/ 29 w 59"/>
                      <a:gd name="T1" fmla="*/ 0 h 59"/>
                      <a:gd name="T2" fmla="*/ 0 w 59"/>
                      <a:gd name="T3" fmla="*/ 30 h 59"/>
                      <a:gd name="T4" fmla="*/ 30 w 59"/>
                      <a:gd name="T5" fmla="*/ 59 h 59"/>
                      <a:gd name="T6" fmla="*/ 59 w 59"/>
                      <a:gd name="T7" fmla="*/ 29 h 59"/>
                      <a:gd name="T8" fmla="*/ 29 w 59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9" h="59">
                        <a:moveTo>
                          <a:pt x="29" y="0"/>
                        </a:moveTo>
                        <a:cubicBezTo>
                          <a:pt x="13" y="0"/>
                          <a:pt x="0" y="13"/>
                          <a:pt x="0" y="30"/>
                        </a:cubicBezTo>
                        <a:cubicBezTo>
                          <a:pt x="0" y="46"/>
                          <a:pt x="13" y="59"/>
                          <a:pt x="30" y="59"/>
                        </a:cubicBezTo>
                        <a:cubicBezTo>
                          <a:pt x="46" y="59"/>
                          <a:pt x="59" y="46"/>
                          <a:pt x="59" y="29"/>
                        </a:cubicBezTo>
                        <a:cubicBezTo>
                          <a:pt x="58" y="13"/>
                          <a:pt x="45" y="0"/>
                          <a:pt x="2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56" name="Freeform 13"/>
                  <p:cNvSpPr>
                    <a:spLocks/>
                  </p:cNvSpPr>
                  <p:nvPr/>
                </p:nvSpPr>
                <p:spPr bwMode="auto">
                  <a:xfrm>
                    <a:off x="2" y="2581"/>
                    <a:ext cx="375" cy="586"/>
                  </a:xfrm>
                  <a:custGeom>
                    <a:avLst/>
                    <a:gdLst>
                      <a:gd name="T0" fmla="*/ 197 w 198"/>
                      <a:gd name="T1" fmla="*/ 154 h 309"/>
                      <a:gd name="T2" fmla="*/ 40 w 198"/>
                      <a:gd name="T3" fmla="*/ 2 h 309"/>
                      <a:gd name="T4" fmla="*/ 0 w 198"/>
                      <a:gd name="T5" fmla="*/ 8 h 309"/>
                      <a:gd name="T6" fmla="*/ 0 w 198"/>
                      <a:gd name="T7" fmla="*/ 303 h 309"/>
                      <a:gd name="T8" fmla="*/ 45 w 198"/>
                      <a:gd name="T9" fmla="*/ 309 h 309"/>
                      <a:gd name="T10" fmla="*/ 197 w 198"/>
                      <a:gd name="T11" fmla="*/ 154 h 30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98" h="309">
                        <a:moveTo>
                          <a:pt x="197" y="154"/>
                        </a:moveTo>
                        <a:cubicBezTo>
                          <a:pt x="196" y="69"/>
                          <a:pt x="125" y="0"/>
                          <a:pt x="40" y="2"/>
                        </a:cubicBezTo>
                        <a:cubicBezTo>
                          <a:pt x="27" y="2"/>
                          <a:pt x="13" y="4"/>
                          <a:pt x="0" y="8"/>
                        </a:cubicBezTo>
                        <a:cubicBezTo>
                          <a:pt x="0" y="303"/>
                          <a:pt x="0" y="303"/>
                          <a:pt x="0" y="303"/>
                        </a:cubicBezTo>
                        <a:cubicBezTo>
                          <a:pt x="15" y="308"/>
                          <a:pt x="29" y="309"/>
                          <a:pt x="45" y="309"/>
                        </a:cubicBezTo>
                        <a:cubicBezTo>
                          <a:pt x="130" y="308"/>
                          <a:pt x="198" y="239"/>
                          <a:pt x="197" y="154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57" name="Freeform 14"/>
                  <p:cNvSpPr>
                    <a:spLocks/>
                  </p:cNvSpPr>
                  <p:nvPr/>
                </p:nvSpPr>
                <p:spPr bwMode="auto">
                  <a:xfrm>
                    <a:off x="2482" y="3378"/>
                    <a:ext cx="343" cy="345"/>
                  </a:xfrm>
                  <a:custGeom>
                    <a:avLst/>
                    <a:gdLst>
                      <a:gd name="T0" fmla="*/ 89 w 181"/>
                      <a:gd name="T1" fmla="*/ 0 h 182"/>
                      <a:gd name="T2" fmla="*/ 0 w 181"/>
                      <a:gd name="T3" fmla="*/ 93 h 182"/>
                      <a:gd name="T4" fmla="*/ 93 w 181"/>
                      <a:gd name="T5" fmla="*/ 182 h 182"/>
                      <a:gd name="T6" fmla="*/ 181 w 181"/>
                      <a:gd name="T7" fmla="*/ 89 h 182"/>
                      <a:gd name="T8" fmla="*/ 89 w 181"/>
                      <a:gd name="T9" fmla="*/ 0 h 1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1" h="182">
                        <a:moveTo>
                          <a:pt x="89" y="0"/>
                        </a:moveTo>
                        <a:cubicBezTo>
                          <a:pt x="39" y="2"/>
                          <a:pt x="0" y="43"/>
                          <a:pt x="0" y="93"/>
                        </a:cubicBezTo>
                        <a:cubicBezTo>
                          <a:pt x="1" y="143"/>
                          <a:pt x="43" y="182"/>
                          <a:pt x="93" y="182"/>
                        </a:cubicBezTo>
                        <a:cubicBezTo>
                          <a:pt x="141" y="180"/>
                          <a:pt x="181" y="139"/>
                          <a:pt x="181" y="89"/>
                        </a:cubicBezTo>
                        <a:cubicBezTo>
                          <a:pt x="180" y="41"/>
                          <a:pt x="139" y="0"/>
                          <a:pt x="8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58" name="Freeform 15"/>
                  <p:cNvSpPr>
                    <a:spLocks/>
                  </p:cNvSpPr>
                  <p:nvPr/>
                </p:nvSpPr>
                <p:spPr bwMode="auto">
                  <a:xfrm>
                    <a:off x="326" y="3142"/>
                    <a:ext cx="30" cy="29"/>
                  </a:xfrm>
                  <a:custGeom>
                    <a:avLst/>
                    <a:gdLst>
                      <a:gd name="T0" fmla="*/ 2 w 16"/>
                      <a:gd name="T1" fmla="*/ 7 h 15"/>
                      <a:gd name="T2" fmla="*/ 9 w 16"/>
                      <a:gd name="T3" fmla="*/ 15 h 15"/>
                      <a:gd name="T4" fmla="*/ 16 w 16"/>
                      <a:gd name="T5" fmla="*/ 7 h 15"/>
                      <a:gd name="T6" fmla="*/ 9 w 16"/>
                      <a:gd name="T7" fmla="*/ 0 h 15"/>
                      <a:gd name="T8" fmla="*/ 2 w 16"/>
                      <a:gd name="T9" fmla="*/ 7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5">
                        <a:moveTo>
                          <a:pt x="2" y="7"/>
                        </a:moveTo>
                        <a:cubicBezTo>
                          <a:pt x="2" y="11"/>
                          <a:pt x="4" y="15"/>
                          <a:pt x="9" y="15"/>
                        </a:cubicBezTo>
                        <a:cubicBezTo>
                          <a:pt x="13" y="15"/>
                          <a:pt x="16" y="11"/>
                          <a:pt x="16" y="7"/>
                        </a:cubicBezTo>
                        <a:cubicBezTo>
                          <a:pt x="16" y="4"/>
                          <a:pt x="13" y="0"/>
                          <a:pt x="9" y="0"/>
                        </a:cubicBezTo>
                        <a:cubicBezTo>
                          <a:pt x="4" y="0"/>
                          <a:pt x="0" y="4"/>
                          <a:pt x="2" y="7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59" name="Freeform 16"/>
                  <p:cNvSpPr>
                    <a:spLocks/>
                  </p:cNvSpPr>
                  <p:nvPr/>
                </p:nvSpPr>
                <p:spPr bwMode="auto">
                  <a:xfrm>
                    <a:off x="1937" y="3173"/>
                    <a:ext cx="59" cy="55"/>
                  </a:xfrm>
                  <a:custGeom>
                    <a:avLst/>
                    <a:gdLst>
                      <a:gd name="T0" fmla="*/ 16 w 31"/>
                      <a:gd name="T1" fmla="*/ 29 h 29"/>
                      <a:gd name="T2" fmla="*/ 31 w 31"/>
                      <a:gd name="T3" fmla="*/ 14 h 29"/>
                      <a:gd name="T4" fmla="*/ 15 w 31"/>
                      <a:gd name="T5" fmla="*/ 0 h 29"/>
                      <a:gd name="T6" fmla="*/ 0 w 31"/>
                      <a:gd name="T7" fmla="*/ 14 h 29"/>
                      <a:gd name="T8" fmla="*/ 16 w 31"/>
                      <a:gd name="T9" fmla="*/ 29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16" y="29"/>
                        </a:moveTo>
                        <a:cubicBezTo>
                          <a:pt x="24" y="29"/>
                          <a:pt x="31" y="23"/>
                          <a:pt x="31" y="14"/>
                        </a:cubicBezTo>
                        <a:cubicBezTo>
                          <a:pt x="31" y="6"/>
                          <a:pt x="24" y="0"/>
                          <a:pt x="15" y="0"/>
                        </a:cubicBezTo>
                        <a:cubicBezTo>
                          <a:pt x="8" y="0"/>
                          <a:pt x="0" y="7"/>
                          <a:pt x="0" y="14"/>
                        </a:cubicBezTo>
                        <a:cubicBezTo>
                          <a:pt x="0" y="23"/>
                          <a:pt x="8" y="29"/>
                          <a:pt x="16" y="29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60" name="Freeform 17"/>
                  <p:cNvSpPr>
                    <a:spLocks/>
                  </p:cNvSpPr>
                  <p:nvPr/>
                </p:nvSpPr>
                <p:spPr bwMode="auto">
                  <a:xfrm>
                    <a:off x="127" y="3897"/>
                    <a:ext cx="422" cy="421"/>
                  </a:xfrm>
                  <a:custGeom>
                    <a:avLst/>
                    <a:gdLst>
                      <a:gd name="T0" fmla="*/ 110 w 223"/>
                      <a:gd name="T1" fmla="*/ 0 h 222"/>
                      <a:gd name="T2" fmla="*/ 1 w 223"/>
                      <a:gd name="T3" fmla="*/ 113 h 222"/>
                      <a:gd name="T4" fmla="*/ 114 w 223"/>
                      <a:gd name="T5" fmla="*/ 222 h 222"/>
                      <a:gd name="T6" fmla="*/ 222 w 223"/>
                      <a:gd name="T7" fmla="*/ 109 h 222"/>
                      <a:gd name="T8" fmla="*/ 110 w 223"/>
                      <a:gd name="T9" fmla="*/ 0 h 2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23" h="222">
                        <a:moveTo>
                          <a:pt x="110" y="0"/>
                        </a:moveTo>
                        <a:cubicBezTo>
                          <a:pt x="49" y="1"/>
                          <a:pt x="0" y="51"/>
                          <a:pt x="1" y="113"/>
                        </a:cubicBezTo>
                        <a:cubicBezTo>
                          <a:pt x="2" y="174"/>
                          <a:pt x="52" y="222"/>
                          <a:pt x="114" y="222"/>
                        </a:cubicBezTo>
                        <a:cubicBezTo>
                          <a:pt x="175" y="221"/>
                          <a:pt x="223" y="170"/>
                          <a:pt x="222" y="109"/>
                        </a:cubicBezTo>
                        <a:cubicBezTo>
                          <a:pt x="222" y="48"/>
                          <a:pt x="171" y="0"/>
                          <a:pt x="110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61" name="Freeform 18"/>
                  <p:cNvSpPr>
                    <a:spLocks/>
                  </p:cNvSpPr>
                  <p:nvPr/>
                </p:nvSpPr>
                <p:spPr bwMode="auto">
                  <a:xfrm>
                    <a:off x="702" y="3973"/>
                    <a:ext cx="64" cy="64"/>
                  </a:xfrm>
                  <a:custGeom>
                    <a:avLst/>
                    <a:gdLst>
                      <a:gd name="T0" fmla="*/ 24 w 34"/>
                      <a:gd name="T1" fmla="*/ 5 h 34"/>
                      <a:gd name="T2" fmla="*/ 3 w 34"/>
                      <a:gd name="T3" fmla="*/ 10 h 34"/>
                      <a:gd name="T4" fmla="*/ 9 w 34"/>
                      <a:gd name="T5" fmla="*/ 30 h 34"/>
                      <a:gd name="T6" fmla="*/ 29 w 34"/>
                      <a:gd name="T7" fmla="*/ 24 h 34"/>
                      <a:gd name="T8" fmla="*/ 24 w 34"/>
                      <a:gd name="T9" fmla="*/ 5 h 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4" h="34">
                        <a:moveTo>
                          <a:pt x="24" y="5"/>
                        </a:moveTo>
                        <a:cubicBezTo>
                          <a:pt x="17" y="0"/>
                          <a:pt x="7" y="4"/>
                          <a:pt x="3" y="10"/>
                        </a:cubicBezTo>
                        <a:cubicBezTo>
                          <a:pt x="0" y="17"/>
                          <a:pt x="2" y="27"/>
                          <a:pt x="9" y="30"/>
                        </a:cubicBezTo>
                        <a:cubicBezTo>
                          <a:pt x="17" y="34"/>
                          <a:pt x="25" y="32"/>
                          <a:pt x="29" y="24"/>
                        </a:cubicBezTo>
                        <a:cubicBezTo>
                          <a:pt x="34" y="17"/>
                          <a:pt x="30" y="8"/>
                          <a:pt x="24" y="5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62" name="Freeform 19"/>
                  <p:cNvSpPr>
                    <a:spLocks/>
                  </p:cNvSpPr>
                  <p:nvPr/>
                </p:nvSpPr>
                <p:spPr bwMode="auto">
                  <a:xfrm>
                    <a:off x="564" y="3505"/>
                    <a:ext cx="111" cy="113"/>
                  </a:xfrm>
                  <a:custGeom>
                    <a:avLst/>
                    <a:gdLst>
                      <a:gd name="T0" fmla="*/ 29 w 59"/>
                      <a:gd name="T1" fmla="*/ 0 h 60"/>
                      <a:gd name="T2" fmla="*/ 0 w 59"/>
                      <a:gd name="T3" fmla="*/ 30 h 60"/>
                      <a:gd name="T4" fmla="*/ 29 w 59"/>
                      <a:gd name="T5" fmla="*/ 60 h 60"/>
                      <a:gd name="T6" fmla="*/ 58 w 59"/>
                      <a:gd name="T7" fmla="*/ 29 h 60"/>
                      <a:gd name="T8" fmla="*/ 29 w 59"/>
                      <a:gd name="T9" fmla="*/ 0 h 6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9" h="60">
                        <a:moveTo>
                          <a:pt x="29" y="0"/>
                        </a:moveTo>
                        <a:cubicBezTo>
                          <a:pt x="12" y="0"/>
                          <a:pt x="0" y="13"/>
                          <a:pt x="0" y="30"/>
                        </a:cubicBezTo>
                        <a:cubicBezTo>
                          <a:pt x="0" y="46"/>
                          <a:pt x="13" y="60"/>
                          <a:pt x="29" y="60"/>
                        </a:cubicBezTo>
                        <a:cubicBezTo>
                          <a:pt x="46" y="60"/>
                          <a:pt x="59" y="46"/>
                          <a:pt x="58" y="29"/>
                        </a:cubicBezTo>
                        <a:cubicBezTo>
                          <a:pt x="58" y="13"/>
                          <a:pt x="45" y="0"/>
                          <a:pt x="2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63" name="Freeform 20"/>
                  <p:cNvSpPr>
                    <a:spLocks/>
                  </p:cNvSpPr>
                  <p:nvPr/>
                </p:nvSpPr>
                <p:spPr bwMode="auto">
                  <a:xfrm>
                    <a:off x="657" y="2953"/>
                    <a:ext cx="227" cy="225"/>
                  </a:xfrm>
                  <a:custGeom>
                    <a:avLst/>
                    <a:gdLst>
                      <a:gd name="T0" fmla="*/ 60 w 120"/>
                      <a:gd name="T1" fmla="*/ 0 h 119"/>
                      <a:gd name="T2" fmla="*/ 2 w 120"/>
                      <a:gd name="T3" fmla="*/ 61 h 119"/>
                      <a:gd name="T4" fmla="*/ 61 w 120"/>
                      <a:gd name="T5" fmla="*/ 119 h 119"/>
                      <a:gd name="T6" fmla="*/ 120 w 120"/>
                      <a:gd name="T7" fmla="*/ 59 h 119"/>
                      <a:gd name="T8" fmla="*/ 60 w 120"/>
                      <a:gd name="T9" fmla="*/ 0 h 1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20" h="119">
                        <a:moveTo>
                          <a:pt x="60" y="0"/>
                        </a:moveTo>
                        <a:cubicBezTo>
                          <a:pt x="27" y="1"/>
                          <a:pt x="0" y="28"/>
                          <a:pt x="2" y="61"/>
                        </a:cubicBezTo>
                        <a:cubicBezTo>
                          <a:pt x="2" y="94"/>
                          <a:pt x="28" y="119"/>
                          <a:pt x="61" y="119"/>
                        </a:cubicBezTo>
                        <a:cubicBezTo>
                          <a:pt x="94" y="118"/>
                          <a:pt x="120" y="91"/>
                          <a:pt x="120" y="59"/>
                        </a:cubicBezTo>
                        <a:cubicBezTo>
                          <a:pt x="120" y="27"/>
                          <a:pt x="92" y="0"/>
                          <a:pt x="60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64" name="Freeform 21"/>
                  <p:cNvSpPr>
                    <a:spLocks/>
                  </p:cNvSpPr>
                  <p:nvPr/>
                </p:nvSpPr>
                <p:spPr bwMode="auto">
                  <a:xfrm>
                    <a:off x="630" y="2687"/>
                    <a:ext cx="55" cy="59"/>
                  </a:xfrm>
                  <a:custGeom>
                    <a:avLst/>
                    <a:gdLst>
                      <a:gd name="T0" fmla="*/ 14 w 29"/>
                      <a:gd name="T1" fmla="*/ 31 h 31"/>
                      <a:gd name="T2" fmla="*/ 29 w 29"/>
                      <a:gd name="T3" fmla="*/ 15 h 31"/>
                      <a:gd name="T4" fmla="*/ 14 w 29"/>
                      <a:gd name="T5" fmla="*/ 0 h 31"/>
                      <a:gd name="T6" fmla="*/ 0 w 29"/>
                      <a:gd name="T7" fmla="*/ 16 h 31"/>
                      <a:gd name="T8" fmla="*/ 14 w 29"/>
                      <a:gd name="T9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9" h="31">
                        <a:moveTo>
                          <a:pt x="14" y="31"/>
                        </a:moveTo>
                        <a:cubicBezTo>
                          <a:pt x="23" y="31"/>
                          <a:pt x="29" y="23"/>
                          <a:pt x="29" y="15"/>
                        </a:cubicBezTo>
                        <a:cubicBezTo>
                          <a:pt x="29" y="8"/>
                          <a:pt x="22" y="0"/>
                          <a:pt x="14" y="0"/>
                        </a:cubicBezTo>
                        <a:cubicBezTo>
                          <a:pt x="6" y="2"/>
                          <a:pt x="0" y="8"/>
                          <a:pt x="0" y="16"/>
                        </a:cubicBezTo>
                        <a:cubicBezTo>
                          <a:pt x="0" y="25"/>
                          <a:pt x="6" y="31"/>
                          <a:pt x="14" y="3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65" name="Freeform 22"/>
                  <p:cNvSpPr>
                    <a:spLocks/>
                  </p:cNvSpPr>
                  <p:nvPr/>
                </p:nvSpPr>
                <p:spPr bwMode="auto">
                  <a:xfrm>
                    <a:off x="4109" y="3895"/>
                    <a:ext cx="30" cy="27"/>
                  </a:xfrm>
                  <a:custGeom>
                    <a:avLst/>
                    <a:gdLst>
                      <a:gd name="T0" fmla="*/ 7 w 16"/>
                      <a:gd name="T1" fmla="*/ 0 h 14"/>
                      <a:gd name="T2" fmla="*/ 0 w 16"/>
                      <a:gd name="T3" fmla="*/ 7 h 14"/>
                      <a:gd name="T4" fmla="*/ 8 w 16"/>
                      <a:gd name="T5" fmla="*/ 14 h 14"/>
                      <a:gd name="T6" fmla="*/ 16 w 16"/>
                      <a:gd name="T7" fmla="*/ 7 h 14"/>
                      <a:gd name="T8" fmla="*/ 7 w 16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4">
                        <a:moveTo>
                          <a:pt x="7" y="0"/>
                        </a:moveTo>
                        <a:cubicBezTo>
                          <a:pt x="3" y="0"/>
                          <a:pt x="0" y="3"/>
                          <a:pt x="0" y="7"/>
                        </a:cubicBezTo>
                        <a:cubicBezTo>
                          <a:pt x="0" y="11"/>
                          <a:pt x="3" y="14"/>
                          <a:pt x="8" y="14"/>
                        </a:cubicBezTo>
                        <a:cubicBezTo>
                          <a:pt x="12" y="14"/>
                          <a:pt x="16" y="11"/>
                          <a:pt x="16" y="7"/>
                        </a:cubicBezTo>
                        <a:cubicBezTo>
                          <a:pt x="14" y="2"/>
                          <a:pt x="12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66" name="Freeform 23"/>
                  <p:cNvSpPr>
                    <a:spLocks/>
                  </p:cNvSpPr>
                  <p:nvPr/>
                </p:nvSpPr>
                <p:spPr bwMode="auto">
                  <a:xfrm>
                    <a:off x="4366" y="3588"/>
                    <a:ext cx="114" cy="112"/>
                  </a:xfrm>
                  <a:custGeom>
                    <a:avLst/>
                    <a:gdLst>
                      <a:gd name="T0" fmla="*/ 29 w 60"/>
                      <a:gd name="T1" fmla="*/ 0 h 59"/>
                      <a:gd name="T2" fmla="*/ 1 w 60"/>
                      <a:gd name="T3" fmla="*/ 30 h 59"/>
                      <a:gd name="T4" fmla="*/ 30 w 60"/>
                      <a:gd name="T5" fmla="*/ 59 h 59"/>
                      <a:gd name="T6" fmla="*/ 60 w 60"/>
                      <a:gd name="T7" fmla="*/ 29 h 59"/>
                      <a:gd name="T8" fmla="*/ 29 w 60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0" h="59">
                        <a:moveTo>
                          <a:pt x="29" y="0"/>
                        </a:moveTo>
                        <a:cubicBezTo>
                          <a:pt x="13" y="0"/>
                          <a:pt x="0" y="13"/>
                          <a:pt x="1" y="30"/>
                        </a:cubicBezTo>
                        <a:cubicBezTo>
                          <a:pt x="1" y="46"/>
                          <a:pt x="15" y="59"/>
                          <a:pt x="30" y="59"/>
                        </a:cubicBezTo>
                        <a:cubicBezTo>
                          <a:pt x="47" y="58"/>
                          <a:pt x="60" y="45"/>
                          <a:pt x="60" y="29"/>
                        </a:cubicBezTo>
                        <a:cubicBezTo>
                          <a:pt x="60" y="12"/>
                          <a:pt x="46" y="0"/>
                          <a:pt x="2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67" name="Freeform 24"/>
                  <p:cNvSpPr>
                    <a:spLocks/>
                  </p:cNvSpPr>
                  <p:nvPr/>
                </p:nvSpPr>
                <p:spPr bwMode="auto">
                  <a:xfrm>
                    <a:off x="4069" y="3508"/>
                    <a:ext cx="29" cy="29"/>
                  </a:xfrm>
                  <a:custGeom>
                    <a:avLst/>
                    <a:gdLst>
                      <a:gd name="T0" fmla="*/ 7 w 15"/>
                      <a:gd name="T1" fmla="*/ 0 h 15"/>
                      <a:gd name="T2" fmla="*/ 0 w 15"/>
                      <a:gd name="T3" fmla="*/ 8 h 15"/>
                      <a:gd name="T4" fmla="*/ 7 w 15"/>
                      <a:gd name="T5" fmla="*/ 15 h 15"/>
                      <a:gd name="T6" fmla="*/ 15 w 15"/>
                      <a:gd name="T7" fmla="*/ 8 h 15"/>
                      <a:gd name="T8" fmla="*/ 7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8"/>
                        </a:cubicBezTo>
                        <a:cubicBezTo>
                          <a:pt x="0" y="11"/>
                          <a:pt x="4" y="15"/>
                          <a:pt x="7" y="15"/>
                        </a:cubicBezTo>
                        <a:cubicBezTo>
                          <a:pt x="11" y="15"/>
                          <a:pt x="15" y="11"/>
                          <a:pt x="15" y="8"/>
                        </a:cubicBezTo>
                        <a:cubicBezTo>
                          <a:pt x="15" y="4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68" name="Freeform 25"/>
                  <p:cNvSpPr>
                    <a:spLocks/>
                  </p:cNvSpPr>
                  <p:nvPr/>
                </p:nvSpPr>
                <p:spPr bwMode="auto">
                  <a:xfrm>
                    <a:off x="2299" y="4180"/>
                    <a:ext cx="28" cy="28"/>
                  </a:xfrm>
                  <a:custGeom>
                    <a:avLst/>
                    <a:gdLst>
                      <a:gd name="T0" fmla="*/ 8 w 15"/>
                      <a:gd name="T1" fmla="*/ 0 h 15"/>
                      <a:gd name="T2" fmla="*/ 0 w 15"/>
                      <a:gd name="T3" fmla="*/ 8 h 15"/>
                      <a:gd name="T4" fmla="*/ 8 w 15"/>
                      <a:gd name="T5" fmla="*/ 15 h 15"/>
                      <a:gd name="T6" fmla="*/ 15 w 15"/>
                      <a:gd name="T7" fmla="*/ 8 h 15"/>
                      <a:gd name="T8" fmla="*/ 8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8" y="0"/>
                        </a:moveTo>
                        <a:cubicBezTo>
                          <a:pt x="4" y="0"/>
                          <a:pt x="0" y="4"/>
                          <a:pt x="0" y="8"/>
                        </a:cubicBezTo>
                        <a:cubicBezTo>
                          <a:pt x="0" y="13"/>
                          <a:pt x="4" y="15"/>
                          <a:pt x="8" y="15"/>
                        </a:cubicBezTo>
                        <a:cubicBezTo>
                          <a:pt x="12" y="15"/>
                          <a:pt x="15" y="11"/>
                          <a:pt x="15" y="8"/>
                        </a:cubicBezTo>
                        <a:cubicBezTo>
                          <a:pt x="15" y="4"/>
                          <a:pt x="11" y="0"/>
                          <a:pt x="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69" name="Freeform 26"/>
                  <p:cNvSpPr>
                    <a:spLocks/>
                  </p:cNvSpPr>
                  <p:nvPr/>
                </p:nvSpPr>
                <p:spPr bwMode="auto">
                  <a:xfrm>
                    <a:off x="5191" y="3660"/>
                    <a:ext cx="57" cy="57"/>
                  </a:xfrm>
                  <a:custGeom>
                    <a:avLst/>
                    <a:gdLst>
                      <a:gd name="T0" fmla="*/ 15 w 30"/>
                      <a:gd name="T1" fmla="*/ 0 h 30"/>
                      <a:gd name="T2" fmla="*/ 0 w 30"/>
                      <a:gd name="T3" fmla="*/ 15 h 30"/>
                      <a:gd name="T4" fmla="*/ 15 w 30"/>
                      <a:gd name="T5" fmla="*/ 30 h 30"/>
                      <a:gd name="T6" fmla="*/ 30 w 30"/>
                      <a:gd name="T7" fmla="*/ 14 h 30"/>
                      <a:gd name="T8" fmla="*/ 15 w 30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5" y="0"/>
                        </a:moveTo>
                        <a:cubicBezTo>
                          <a:pt x="6" y="0"/>
                          <a:pt x="0" y="7"/>
                          <a:pt x="0" y="15"/>
                        </a:cubicBezTo>
                        <a:cubicBezTo>
                          <a:pt x="0" y="23"/>
                          <a:pt x="6" y="30"/>
                          <a:pt x="15" y="30"/>
                        </a:cubicBezTo>
                        <a:cubicBezTo>
                          <a:pt x="23" y="29"/>
                          <a:pt x="30" y="23"/>
                          <a:pt x="30" y="14"/>
                        </a:cubicBezTo>
                        <a:cubicBezTo>
                          <a:pt x="30" y="7"/>
                          <a:pt x="22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70" name="Freeform 27"/>
                  <p:cNvSpPr>
                    <a:spLocks/>
                  </p:cNvSpPr>
                  <p:nvPr/>
                </p:nvSpPr>
                <p:spPr bwMode="auto">
                  <a:xfrm>
                    <a:off x="5463" y="3461"/>
                    <a:ext cx="27" cy="27"/>
                  </a:xfrm>
                  <a:custGeom>
                    <a:avLst/>
                    <a:gdLst>
                      <a:gd name="T0" fmla="*/ 7 w 14"/>
                      <a:gd name="T1" fmla="*/ 0 h 14"/>
                      <a:gd name="T2" fmla="*/ 0 w 14"/>
                      <a:gd name="T3" fmla="*/ 7 h 14"/>
                      <a:gd name="T4" fmla="*/ 7 w 14"/>
                      <a:gd name="T5" fmla="*/ 14 h 14"/>
                      <a:gd name="T6" fmla="*/ 14 w 14"/>
                      <a:gd name="T7" fmla="*/ 7 h 14"/>
                      <a:gd name="T8" fmla="*/ 7 w 14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" h="14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7"/>
                        </a:cubicBezTo>
                        <a:cubicBezTo>
                          <a:pt x="0" y="12"/>
                          <a:pt x="3" y="14"/>
                          <a:pt x="7" y="14"/>
                        </a:cubicBezTo>
                        <a:cubicBezTo>
                          <a:pt x="11" y="14"/>
                          <a:pt x="14" y="12"/>
                          <a:pt x="14" y="7"/>
                        </a:cubicBezTo>
                        <a:cubicBezTo>
                          <a:pt x="14" y="4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71" name="Freeform 28"/>
                  <p:cNvSpPr>
                    <a:spLocks/>
                  </p:cNvSpPr>
                  <p:nvPr/>
                </p:nvSpPr>
                <p:spPr bwMode="auto">
                  <a:xfrm>
                    <a:off x="3761" y="3764"/>
                    <a:ext cx="59" cy="57"/>
                  </a:xfrm>
                  <a:custGeom>
                    <a:avLst/>
                    <a:gdLst>
                      <a:gd name="T0" fmla="*/ 15 w 31"/>
                      <a:gd name="T1" fmla="*/ 0 h 30"/>
                      <a:gd name="T2" fmla="*/ 0 w 31"/>
                      <a:gd name="T3" fmla="*/ 15 h 30"/>
                      <a:gd name="T4" fmla="*/ 16 w 31"/>
                      <a:gd name="T5" fmla="*/ 30 h 30"/>
                      <a:gd name="T6" fmla="*/ 31 w 31"/>
                      <a:gd name="T7" fmla="*/ 15 h 30"/>
                      <a:gd name="T8" fmla="*/ 15 w 31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30">
                        <a:moveTo>
                          <a:pt x="15" y="0"/>
                        </a:moveTo>
                        <a:cubicBezTo>
                          <a:pt x="8" y="0"/>
                          <a:pt x="0" y="8"/>
                          <a:pt x="0" y="15"/>
                        </a:cubicBezTo>
                        <a:cubicBezTo>
                          <a:pt x="0" y="24"/>
                          <a:pt x="8" y="30"/>
                          <a:pt x="16" y="30"/>
                        </a:cubicBezTo>
                        <a:cubicBezTo>
                          <a:pt x="23" y="30"/>
                          <a:pt x="31" y="24"/>
                          <a:pt x="31" y="15"/>
                        </a:cubicBezTo>
                        <a:cubicBezTo>
                          <a:pt x="31" y="7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72" name="Freeform 29"/>
                  <p:cNvSpPr>
                    <a:spLocks/>
                  </p:cNvSpPr>
                  <p:nvPr/>
                </p:nvSpPr>
                <p:spPr bwMode="auto">
                  <a:xfrm>
                    <a:off x="4936" y="3438"/>
                    <a:ext cx="30" cy="27"/>
                  </a:xfrm>
                  <a:custGeom>
                    <a:avLst/>
                    <a:gdLst>
                      <a:gd name="T0" fmla="*/ 8 w 16"/>
                      <a:gd name="T1" fmla="*/ 0 h 14"/>
                      <a:gd name="T2" fmla="*/ 0 w 16"/>
                      <a:gd name="T3" fmla="*/ 7 h 14"/>
                      <a:gd name="T4" fmla="*/ 9 w 16"/>
                      <a:gd name="T5" fmla="*/ 14 h 14"/>
                      <a:gd name="T6" fmla="*/ 16 w 16"/>
                      <a:gd name="T7" fmla="*/ 7 h 14"/>
                      <a:gd name="T8" fmla="*/ 8 w 16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4">
                        <a:moveTo>
                          <a:pt x="8" y="0"/>
                        </a:moveTo>
                        <a:cubicBezTo>
                          <a:pt x="4" y="0"/>
                          <a:pt x="0" y="3"/>
                          <a:pt x="0" y="7"/>
                        </a:cubicBezTo>
                        <a:cubicBezTo>
                          <a:pt x="0" y="11"/>
                          <a:pt x="4" y="14"/>
                          <a:pt x="9" y="14"/>
                        </a:cubicBezTo>
                        <a:cubicBezTo>
                          <a:pt x="13" y="14"/>
                          <a:pt x="16" y="11"/>
                          <a:pt x="16" y="7"/>
                        </a:cubicBezTo>
                        <a:cubicBezTo>
                          <a:pt x="15" y="3"/>
                          <a:pt x="13" y="0"/>
                          <a:pt x="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73" name="Freeform 30"/>
                  <p:cNvSpPr>
                    <a:spLocks/>
                  </p:cNvSpPr>
                  <p:nvPr/>
                </p:nvSpPr>
                <p:spPr bwMode="auto">
                  <a:xfrm>
                    <a:off x="4635" y="3867"/>
                    <a:ext cx="28" cy="28"/>
                  </a:xfrm>
                  <a:custGeom>
                    <a:avLst/>
                    <a:gdLst>
                      <a:gd name="T0" fmla="*/ 7 w 15"/>
                      <a:gd name="T1" fmla="*/ 0 h 15"/>
                      <a:gd name="T2" fmla="*/ 0 w 15"/>
                      <a:gd name="T3" fmla="*/ 7 h 15"/>
                      <a:gd name="T4" fmla="*/ 7 w 15"/>
                      <a:gd name="T5" fmla="*/ 15 h 15"/>
                      <a:gd name="T6" fmla="*/ 15 w 15"/>
                      <a:gd name="T7" fmla="*/ 7 h 15"/>
                      <a:gd name="T8" fmla="*/ 7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7"/>
                        </a:cubicBezTo>
                        <a:cubicBezTo>
                          <a:pt x="0" y="11"/>
                          <a:pt x="3" y="15"/>
                          <a:pt x="7" y="15"/>
                        </a:cubicBezTo>
                        <a:cubicBezTo>
                          <a:pt x="11" y="15"/>
                          <a:pt x="15" y="11"/>
                          <a:pt x="15" y="7"/>
                        </a:cubicBezTo>
                        <a:cubicBezTo>
                          <a:pt x="15" y="2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74" name="Freeform 31"/>
                  <p:cNvSpPr>
                    <a:spLocks/>
                  </p:cNvSpPr>
                  <p:nvPr/>
                </p:nvSpPr>
                <p:spPr bwMode="auto">
                  <a:xfrm>
                    <a:off x="1998" y="3554"/>
                    <a:ext cx="225" cy="226"/>
                  </a:xfrm>
                  <a:custGeom>
                    <a:avLst/>
                    <a:gdLst>
                      <a:gd name="T0" fmla="*/ 59 w 119"/>
                      <a:gd name="T1" fmla="*/ 0 h 119"/>
                      <a:gd name="T2" fmla="*/ 0 w 119"/>
                      <a:gd name="T3" fmla="*/ 59 h 119"/>
                      <a:gd name="T4" fmla="*/ 61 w 119"/>
                      <a:gd name="T5" fmla="*/ 118 h 119"/>
                      <a:gd name="T6" fmla="*/ 119 w 119"/>
                      <a:gd name="T7" fmla="*/ 58 h 119"/>
                      <a:gd name="T8" fmla="*/ 59 w 119"/>
                      <a:gd name="T9" fmla="*/ 0 h 1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9" h="119">
                        <a:moveTo>
                          <a:pt x="59" y="0"/>
                        </a:moveTo>
                        <a:cubicBezTo>
                          <a:pt x="27" y="0"/>
                          <a:pt x="0" y="26"/>
                          <a:pt x="0" y="59"/>
                        </a:cubicBezTo>
                        <a:cubicBezTo>
                          <a:pt x="2" y="92"/>
                          <a:pt x="28" y="119"/>
                          <a:pt x="61" y="118"/>
                        </a:cubicBezTo>
                        <a:cubicBezTo>
                          <a:pt x="94" y="118"/>
                          <a:pt x="119" y="91"/>
                          <a:pt x="119" y="58"/>
                        </a:cubicBezTo>
                        <a:cubicBezTo>
                          <a:pt x="118" y="25"/>
                          <a:pt x="92" y="0"/>
                          <a:pt x="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75" name="Freeform 32"/>
                  <p:cNvSpPr>
                    <a:spLocks/>
                  </p:cNvSpPr>
                  <p:nvPr/>
                </p:nvSpPr>
                <p:spPr bwMode="auto">
                  <a:xfrm>
                    <a:off x="2412" y="3876"/>
                    <a:ext cx="55" cy="57"/>
                  </a:xfrm>
                  <a:custGeom>
                    <a:avLst/>
                    <a:gdLst>
                      <a:gd name="T0" fmla="*/ 14 w 29"/>
                      <a:gd name="T1" fmla="*/ 0 h 30"/>
                      <a:gd name="T2" fmla="*/ 0 w 29"/>
                      <a:gd name="T3" fmla="*/ 16 h 30"/>
                      <a:gd name="T4" fmla="*/ 14 w 29"/>
                      <a:gd name="T5" fmla="*/ 30 h 30"/>
                      <a:gd name="T6" fmla="*/ 29 w 29"/>
                      <a:gd name="T7" fmla="*/ 14 h 30"/>
                      <a:gd name="T8" fmla="*/ 14 w 29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9" h="30">
                        <a:moveTo>
                          <a:pt x="14" y="0"/>
                        </a:moveTo>
                        <a:cubicBezTo>
                          <a:pt x="6" y="0"/>
                          <a:pt x="0" y="7"/>
                          <a:pt x="0" y="16"/>
                        </a:cubicBezTo>
                        <a:cubicBezTo>
                          <a:pt x="0" y="23"/>
                          <a:pt x="6" y="30"/>
                          <a:pt x="14" y="30"/>
                        </a:cubicBezTo>
                        <a:cubicBezTo>
                          <a:pt x="23" y="30"/>
                          <a:pt x="29" y="23"/>
                          <a:pt x="29" y="14"/>
                        </a:cubicBezTo>
                        <a:cubicBezTo>
                          <a:pt x="29" y="7"/>
                          <a:pt x="22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76" name="Freeform 33"/>
                  <p:cNvSpPr>
                    <a:spLocks/>
                  </p:cNvSpPr>
                  <p:nvPr/>
                </p:nvSpPr>
                <p:spPr bwMode="auto">
                  <a:xfrm>
                    <a:off x="2308" y="3279"/>
                    <a:ext cx="59" cy="55"/>
                  </a:xfrm>
                  <a:custGeom>
                    <a:avLst/>
                    <a:gdLst>
                      <a:gd name="T0" fmla="*/ 16 w 31"/>
                      <a:gd name="T1" fmla="*/ 0 h 29"/>
                      <a:gd name="T2" fmla="*/ 1 w 31"/>
                      <a:gd name="T3" fmla="*/ 14 h 29"/>
                      <a:gd name="T4" fmla="*/ 16 w 31"/>
                      <a:gd name="T5" fmla="*/ 29 h 29"/>
                      <a:gd name="T6" fmla="*/ 31 w 31"/>
                      <a:gd name="T7" fmla="*/ 14 h 29"/>
                      <a:gd name="T8" fmla="*/ 16 w 31"/>
                      <a:gd name="T9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16" y="0"/>
                        </a:moveTo>
                        <a:cubicBezTo>
                          <a:pt x="7" y="0"/>
                          <a:pt x="0" y="7"/>
                          <a:pt x="1" y="14"/>
                        </a:cubicBezTo>
                        <a:cubicBezTo>
                          <a:pt x="1" y="23"/>
                          <a:pt x="7" y="29"/>
                          <a:pt x="16" y="29"/>
                        </a:cubicBezTo>
                        <a:cubicBezTo>
                          <a:pt x="24" y="29"/>
                          <a:pt x="31" y="23"/>
                          <a:pt x="31" y="14"/>
                        </a:cubicBezTo>
                        <a:cubicBezTo>
                          <a:pt x="31" y="6"/>
                          <a:pt x="23" y="0"/>
                          <a:pt x="16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77" name="Freeform 34"/>
                  <p:cNvSpPr>
                    <a:spLocks/>
                  </p:cNvSpPr>
                  <p:nvPr/>
                </p:nvSpPr>
                <p:spPr bwMode="auto">
                  <a:xfrm>
                    <a:off x="3140" y="3662"/>
                    <a:ext cx="114" cy="112"/>
                  </a:xfrm>
                  <a:custGeom>
                    <a:avLst/>
                    <a:gdLst>
                      <a:gd name="T0" fmla="*/ 31 w 60"/>
                      <a:gd name="T1" fmla="*/ 0 h 59"/>
                      <a:gd name="T2" fmla="*/ 1 w 60"/>
                      <a:gd name="T3" fmla="*/ 30 h 59"/>
                      <a:gd name="T4" fmla="*/ 31 w 60"/>
                      <a:gd name="T5" fmla="*/ 59 h 59"/>
                      <a:gd name="T6" fmla="*/ 60 w 60"/>
                      <a:gd name="T7" fmla="*/ 29 h 59"/>
                      <a:gd name="T8" fmla="*/ 31 w 60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0" h="59">
                        <a:moveTo>
                          <a:pt x="31" y="0"/>
                        </a:moveTo>
                        <a:cubicBezTo>
                          <a:pt x="14" y="0"/>
                          <a:pt x="0" y="13"/>
                          <a:pt x="1" y="30"/>
                        </a:cubicBezTo>
                        <a:cubicBezTo>
                          <a:pt x="1" y="46"/>
                          <a:pt x="15" y="59"/>
                          <a:pt x="31" y="59"/>
                        </a:cubicBezTo>
                        <a:cubicBezTo>
                          <a:pt x="48" y="59"/>
                          <a:pt x="60" y="45"/>
                          <a:pt x="60" y="29"/>
                        </a:cubicBezTo>
                        <a:cubicBezTo>
                          <a:pt x="60" y="13"/>
                          <a:pt x="46" y="0"/>
                          <a:pt x="3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78" name="Freeform 35"/>
                  <p:cNvSpPr>
                    <a:spLocks/>
                  </p:cNvSpPr>
                  <p:nvPr/>
                </p:nvSpPr>
                <p:spPr bwMode="auto">
                  <a:xfrm>
                    <a:off x="3549" y="3493"/>
                    <a:ext cx="57" cy="57"/>
                  </a:xfrm>
                  <a:custGeom>
                    <a:avLst/>
                    <a:gdLst>
                      <a:gd name="T0" fmla="*/ 15 w 30"/>
                      <a:gd name="T1" fmla="*/ 1 h 30"/>
                      <a:gd name="T2" fmla="*/ 0 w 30"/>
                      <a:gd name="T3" fmla="*/ 16 h 30"/>
                      <a:gd name="T4" fmla="*/ 15 w 30"/>
                      <a:gd name="T5" fmla="*/ 30 h 30"/>
                      <a:gd name="T6" fmla="*/ 30 w 30"/>
                      <a:gd name="T7" fmla="*/ 16 h 30"/>
                      <a:gd name="T8" fmla="*/ 15 w 30"/>
                      <a:gd name="T9" fmla="*/ 1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5" y="1"/>
                        </a:moveTo>
                        <a:cubicBezTo>
                          <a:pt x="7" y="1"/>
                          <a:pt x="0" y="7"/>
                          <a:pt x="0" y="16"/>
                        </a:cubicBezTo>
                        <a:cubicBezTo>
                          <a:pt x="0" y="24"/>
                          <a:pt x="8" y="30"/>
                          <a:pt x="15" y="30"/>
                        </a:cubicBezTo>
                        <a:cubicBezTo>
                          <a:pt x="24" y="30"/>
                          <a:pt x="30" y="23"/>
                          <a:pt x="30" y="16"/>
                        </a:cubicBezTo>
                        <a:cubicBezTo>
                          <a:pt x="30" y="7"/>
                          <a:pt x="24" y="0"/>
                          <a:pt x="15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79" name="Freeform 36"/>
                  <p:cNvSpPr>
                    <a:spLocks/>
                  </p:cNvSpPr>
                  <p:nvPr/>
                </p:nvSpPr>
                <p:spPr bwMode="auto">
                  <a:xfrm>
                    <a:off x="3044" y="4049"/>
                    <a:ext cx="57" cy="59"/>
                  </a:xfrm>
                  <a:custGeom>
                    <a:avLst/>
                    <a:gdLst>
                      <a:gd name="T0" fmla="*/ 15 w 30"/>
                      <a:gd name="T1" fmla="*/ 0 h 31"/>
                      <a:gd name="T2" fmla="*/ 0 w 30"/>
                      <a:gd name="T3" fmla="*/ 16 h 31"/>
                      <a:gd name="T4" fmla="*/ 16 w 30"/>
                      <a:gd name="T5" fmla="*/ 31 h 31"/>
                      <a:gd name="T6" fmla="*/ 30 w 30"/>
                      <a:gd name="T7" fmla="*/ 15 h 31"/>
                      <a:gd name="T8" fmla="*/ 15 w 30"/>
                      <a:gd name="T9" fmla="*/ 0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1">
                        <a:moveTo>
                          <a:pt x="15" y="0"/>
                        </a:moveTo>
                        <a:cubicBezTo>
                          <a:pt x="6" y="0"/>
                          <a:pt x="0" y="7"/>
                          <a:pt x="0" y="16"/>
                        </a:cubicBezTo>
                        <a:cubicBezTo>
                          <a:pt x="0" y="23"/>
                          <a:pt x="7" y="31"/>
                          <a:pt x="16" y="31"/>
                        </a:cubicBezTo>
                        <a:cubicBezTo>
                          <a:pt x="23" y="31"/>
                          <a:pt x="30" y="23"/>
                          <a:pt x="30" y="15"/>
                        </a:cubicBezTo>
                        <a:cubicBezTo>
                          <a:pt x="29" y="7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80" name="Freeform 37"/>
                  <p:cNvSpPr>
                    <a:spLocks/>
                  </p:cNvSpPr>
                  <p:nvPr/>
                </p:nvSpPr>
                <p:spPr bwMode="auto">
                  <a:xfrm>
                    <a:off x="2980" y="3385"/>
                    <a:ext cx="56" cy="55"/>
                  </a:xfrm>
                  <a:custGeom>
                    <a:avLst/>
                    <a:gdLst>
                      <a:gd name="T0" fmla="*/ 15 w 30"/>
                      <a:gd name="T1" fmla="*/ 0 h 29"/>
                      <a:gd name="T2" fmla="*/ 0 w 30"/>
                      <a:gd name="T3" fmla="*/ 14 h 29"/>
                      <a:gd name="T4" fmla="*/ 16 w 30"/>
                      <a:gd name="T5" fmla="*/ 29 h 29"/>
                      <a:gd name="T6" fmla="*/ 30 w 30"/>
                      <a:gd name="T7" fmla="*/ 14 h 29"/>
                      <a:gd name="T8" fmla="*/ 15 w 30"/>
                      <a:gd name="T9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29">
                        <a:moveTo>
                          <a:pt x="15" y="0"/>
                        </a:moveTo>
                        <a:cubicBezTo>
                          <a:pt x="7" y="0"/>
                          <a:pt x="0" y="6"/>
                          <a:pt x="0" y="14"/>
                        </a:cubicBezTo>
                        <a:cubicBezTo>
                          <a:pt x="0" y="23"/>
                          <a:pt x="7" y="29"/>
                          <a:pt x="16" y="29"/>
                        </a:cubicBezTo>
                        <a:cubicBezTo>
                          <a:pt x="23" y="29"/>
                          <a:pt x="30" y="22"/>
                          <a:pt x="30" y="14"/>
                        </a:cubicBezTo>
                        <a:cubicBezTo>
                          <a:pt x="29" y="6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</p:grpSp>
            <p:grpSp>
              <p:nvGrpSpPr>
                <p:cNvPr id="120" name="Group 4"/>
                <p:cNvGrpSpPr>
                  <a:grpSpLocks noChangeAspect="1"/>
                </p:cNvGrpSpPr>
                <p:nvPr/>
              </p:nvGrpSpPr>
              <p:grpSpPr bwMode="auto">
                <a:xfrm flipH="1">
                  <a:off x="5421907" y="506223"/>
                  <a:ext cx="7280147" cy="1765299"/>
                  <a:chOff x="702" y="3125"/>
                  <a:chExt cx="4788" cy="1161"/>
                </a:xfrm>
                <a:grpFill/>
              </p:grpSpPr>
              <p:sp>
                <p:nvSpPr>
                  <p:cNvPr id="121" name="Freeform 5"/>
                  <p:cNvSpPr>
                    <a:spLocks/>
                  </p:cNvSpPr>
                  <p:nvPr/>
                </p:nvSpPr>
                <p:spPr bwMode="auto">
                  <a:xfrm>
                    <a:off x="1324" y="3125"/>
                    <a:ext cx="27" cy="31"/>
                  </a:xfrm>
                  <a:custGeom>
                    <a:avLst/>
                    <a:gdLst>
                      <a:gd name="T0" fmla="*/ 7 w 14"/>
                      <a:gd name="T1" fmla="*/ 2 h 16"/>
                      <a:gd name="T2" fmla="*/ 0 w 14"/>
                      <a:gd name="T3" fmla="*/ 9 h 16"/>
                      <a:gd name="T4" fmla="*/ 7 w 14"/>
                      <a:gd name="T5" fmla="*/ 16 h 16"/>
                      <a:gd name="T6" fmla="*/ 14 w 14"/>
                      <a:gd name="T7" fmla="*/ 9 h 16"/>
                      <a:gd name="T8" fmla="*/ 7 w 14"/>
                      <a:gd name="T9" fmla="*/ 2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" h="16">
                        <a:moveTo>
                          <a:pt x="7" y="2"/>
                        </a:moveTo>
                        <a:cubicBezTo>
                          <a:pt x="2" y="2"/>
                          <a:pt x="0" y="4"/>
                          <a:pt x="0" y="9"/>
                        </a:cubicBezTo>
                        <a:cubicBezTo>
                          <a:pt x="0" y="13"/>
                          <a:pt x="2" y="16"/>
                          <a:pt x="7" y="16"/>
                        </a:cubicBezTo>
                        <a:cubicBezTo>
                          <a:pt x="11" y="16"/>
                          <a:pt x="14" y="13"/>
                          <a:pt x="14" y="9"/>
                        </a:cubicBezTo>
                        <a:cubicBezTo>
                          <a:pt x="14" y="4"/>
                          <a:pt x="11" y="0"/>
                          <a:pt x="7" y="2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22" name="Freeform 6"/>
                  <p:cNvSpPr>
                    <a:spLocks/>
                  </p:cNvSpPr>
                  <p:nvPr/>
                </p:nvSpPr>
                <p:spPr bwMode="auto">
                  <a:xfrm>
                    <a:off x="1283" y="3889"/>
                    <a:ext cx="32" cy="31"/>
                  </a:xfrm>
                  <a:custGeom>
                    <a:avLst/>
                    <a:gdLst>
                      <a:gd name="T0" fmla="*/ 12 w 17"/>
                      <a:gd name="T1" fmla="*/ 1 h 16"/>
                      <a:gd name="T2" fmla="*/ 2 w 17"/>
                      <a:gd name="T3" fmla="*/ 5 h 16"/>
                      <a:gd name="T4" fmla="*/ 5 w 17"/>
                      <a:gd name="T5" fmla="*/ 15 h 16"/>
                      <a:gd name="T6" fmla="*/ 15 w 17"/>
                      <a:gd name="T7" fmla="*/ 11 h 16"/>
                      <a:gd name="T8" fmla="*/ 12 w 17"/>
                      <a:gd name="T9" fmla="*/ 1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" h="16">
                        <a:moveTo>
                          <a:pt x="12" y="1"/>
                        </a:moveTo>
                        <a:cubicBezTo>
                          <a:pt x="9" y="0"/>
                          <a:pt x="4" y="1"/>
                          <a:pt x="2" y="5"/>
                        </a:cubicBezTo>
                        <a:cubicBezTo>
                          <a:pt x="0" y="9"/>
                          <a:pt x="1" y="12"/>
                          <a:pt x="5" y="15"/>
                        </a:cubicBezTo>
                        <a:cubicBezTo>
                          <a:pt x="9" y="16"/>
                          <a:pt x="13" y="15"/>
                          <a:pt x="15" y="11"/>
                        </a:cubicBezTo>
                        <a:cubicBezTo>
                          <a:pt x="17" y="9"/>
                          <a:pt x="16" y="4"/>
                          <a:pt x="12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23" name="Freeform 7"/>
                  <p:cNvSpPr>
                    <a:spLocks/>
                  </p:cNvSpPr>
                  <p:nvPr/>
                </p:nvSpPr>
                <p:spPr bwMode="auto">
                  <a:xfrm>
                    <a:off x="950" y="4257"/>
                    <a:ext cx="32" cy="29"/>
                  </a:xfrm>
                  <a:custGeom>
                    <a:avLst/>
                    <a:gdLst>
                      <a:gd name="T0" fmla="*/ 12 w 17"/>
                      <a:gd name="T1" fmla="*/ 1 h 15"/>
                      <a:gd name="T2" fmla="*/ 1 w 17"/>
                      <a:gd name="T3" fmla="*/ 4 h 15"/>
                      <a:gd name="T4" fmla="*/ 5 w 17"/>
                      <a:gd name="T5" fmla="*/ 14 h 15"/>
                      <a:gd name="T6" fmla="*/ 14 w 17"/>
                      <a:gd name="T7" fmla="*/ 11 h 15"/>
                      <a:gd name="T8" fmla="*/ 12 w 17"/>
                      <a:gd name="T9" fmla="*/ 1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" h="15">
                        <a:moveTo>
                          <a:pt x="12" y="1"/>
                        </a:moveTo>
                        <a:cubicBezTo>
                          <a:pt x="8" y="0"/>
                          <a:pt x="3" y="1"/>
                          <a:pt x="1" y="4"/>
                        </a:cubicBezTo>
                        <a:cubicBezTo>
                          <a:pt x="0" y="7"/>
                          <a:pt x="1" y="12"/>
                          <a:pt x="5" y="14"/>
                        </a:cubicBezTo>
                        <a:cubicBezTo>
                          <a:pt x="8" y="15"/>
                          <a:pt x="12" y="14"/>
                          <a:pt x="14" y="11"/>
                        </a:cubicBezTo>
                        <a:cubicBezTo>
                          <a:pt x="17" y="7"/>
                          <a:pt x="16" y="3"/>
                          <a:pt x="12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24" name="Freeform 8"/>
                  <p:cNvSpPr>
                    <a:spLocks/>
                  </p:cNvSpPr>
                  <p:nvPr/>
                </p:nvSpPr>
                <p:spPr bwMode="auto">
                  <a:xfrm>
                    <a:off x="1184" y="3469"/>
                    <a:ext cx="57" cy="56"/>
                  </a:xfrm>
                  <a:custGeom>
                    <a:avLst/>
                    <a:gdLst>
                      <a:gd name="T0" fmla="*/ 14 w 30"/>
                      <a:gd name="T1" fmla="*/ 0 h 30"/>
                      <a:gd name="T2" fmla="*/ 0 w 30"/>
                      <a:gd name="T3" fmla="*/ 15 h 30"/>
                      <a:gd name="T4" fmla="*/ 14 w 30"/>
                      <a:gd name="T5" fmla="*/ 29 h 30"/>
                      <a:gd name="T6" fmla="*/ 29 w 30"/>
                      <a:gd name="T7" fmla="*/ 14 h 30"/>
                      <a:gd name="T8" fmla="*/ 14 w 30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4" y="0"/>
                        </a:moveTo>
                        <a:cubicBezTo>
                          <a:pt x="6" y="0"/>
                          <a:pt x="0" y="7"/>
                          <a:pt x="0" y="15"/>
                        </a:cubicBezTo>
                        <a:cubicBezTo>
                          <a:pt x="0" y="23"/>
                          <a:pt x="7" y="30"/>
                          <a:pt x="14" y="29"/>
                        </a:cubicBezTo>
                        <a:cubicBezTo>
                          <a:pt x="23" y="29"/>
                          <a:pt x="30" y="23"/>
                          <a:pt x="29" y="14"/>
                        </a:cubicBezTo>
                        <a:cubicBezTo>
                          <a:pt x="29" y="6"/>
                          <a:pt x="23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25" name="Freeform 9"/>
                  <p:cNvSpPr>
                    <a:spLocks/>
                  </p:cNvSpPr>
                  <p:nvPr/>
                </p:nvSpPr>
                <p:spPr bwMode="auto">
                  <a:xfrm>
                    <a:off x="1355" y="4073"/>
                    <a:ext cx="56" cy="59"/>
                  </a:xfrm>
                  <a:custGeom>
                    <a:avLst/>
                    <a:gdLst>
                      <a:gd name="T0" fmla="*/ 14 w 30"/>
                      <a:gd name="T1" fmla="*/ 0 h 31"/>
                      <a:gd name="T2" fmla="*/ 0 w 30"/>
                      <a:gd name="T3" fmla="*/ 16 h 31"/>
                      <a:gd name="T4" fmla="*/ 16 w 30"/>
                      <a:gd name="T5" fmla="*/ 31 h 31"/>
                      <a:gd name="T6" fmla="*/ 30 w 30"/>
                      <a:gd name="T7" fmla="*/ 15 h 31"/>
                      <a:gd name="T8" fmla="*/ 14 w 30"/>
                      <a:gd name="T9" fmla="*/ 0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1">
                        <a:moveTo>
                          <a:pt x="14" y="0"/>
                        </a:moveTo>
                        <a:cubicBezTo>
                          <a:pt x="7" y="0"/>
                          <a:pt x="0" y="8"/>
                          <a:pt x="0" y="16"/>
                        </a:cubicBezTo>
                        <a:cubicBezTo>
                          <a:pt x="1" y="24"/>
                          <a:pt x="7" y="31"/>
                          <a:pt x="16" y="31"/>
                        </a:cubicBezTo>
                        <a:cubicBezTo>
                          <a:pt x="24" y="30"/>
                          <a:pt x="30" y="24"/>
                          <a:pt x="30" y="15"/>
                        </a:cubicBezTo>
                        <a:cubicBezTo>
                          <a:pt x="30" y="7"/>
                          <a:pt x="23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26" name="Freeform 10"/>
                  <p:cNvSpPr>
                    <a:spLocks/>
                  </p:cNvSpPr>
                  <p:nvPr/>
                </p:nvSpPr>
                <p:spPr bwMode="auto">
                  <a:xfrm>
                    <a:off x="1585" y="3711"/>
                    <a:ext cx="31" cy="31"/>
                  </a:xfrm>
                  <a:custGeom>
                    <a:avLst/>
                    <a:gdLst>
                      <a:gd name="T0" fmla="*/ 8 w 16"/>
                      <a:gd name="T1" fmla="*/ 2 h 16"/>
                      <a:gd name="T2" fmla="*/ 0 w 16"/>
                      <a:gd name="T3" fmla="*/ 9 h 16"/>
                      <a:gd name="T4" fmla="*/ 8 w 16"/>
                      <a:gd name="T5" fmla="*/ 16 h 16"/>
                      <a:gd name="T6" fmla="*/ 15 w 16"/>
                      <a:gd name="T7" fmla="*/ 9 h 16"/>
                      <a:gd name="T8" fmla="*/ 8 w 16"/>
                      <a:gd name="T9" fmla="*/ 2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6">
                        <a:moveTo>
                          <a:pt x="8" y="2"/>
                        </a:moveTo>
                        <a:cubicBezTo>
                          <a:pt x="4" y="2"/>
                          <a:pt x="0" y="4"/>
                          <a:pt x="0" y="9"/>
                        </a:cubicBezTo>
                        <a:cubicBezTo>
                          <a:pt x="0" y="13"/>
                          <a:pt x="4" y="16"/>
                          <a:pt x="8" y="16"/>
                        </a:cubicBezTo>
                        <a:cubicBezTo>
                          <a:pt x="13" y="16"/>
                          <a:pt x="16" y="13"/>
                          <a:pt x="15" y="9"/>
                        </a:cubicBezTo>
                        <a:cubicBezTo>
                          <a:pt x="15" y="4"/>
                          <a:pt x="13" y="0"/>
                          <a:pt x="8" y="2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27" name="Freeform 11"/>
                  <p:cNvSpPr>
                    <a:spLocks/>
                  </p:cNvSpPr>
                  <p:nvPr/>
                </p:nvSpPr>
                <p:spPr bwMode="auto">
                  <a:xfrm>
                    <a:off x="1784" y="3975"/>
                    <a:ext cx="28" cy="30"/>
                  </a:xfrm>
                  <a:custGeom>
                    <a:avLst/>
                    <a:gdLst>
                      <a:gd name="T0" fmla="*/ 7 w 15"/>
                      <a:gd name="T1" fmla="*/ 0 h 16"/>
                      <a:gd name="T2" fmla="*/ 0 w 15"/>
                      <a:gd name="T3" fmla="*/ 9 h 16"/>
                      <a:gd name="T4" fmla="*/ 7 w 15"/>
                      <a:gd name="T5" fmla="*/ 15 h 16"/>
                      <a:gd name="T6" fmla="*/ 15 w 15"/>
                      <a:gd name="T7" fmla="*/ 7 h 16"/>
                      <a:gd name="T8" fmla="*/ 7 w 15"/>
                      <a:gd name="T9" fmla="*/ 0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6">
                        <a:moveTo>
                          <a:pt x="7" y="0"/>
                        </a:moveTo>
                        <a:cubicBezTo>
                          <a:pt x="4" y="0"/>
                          <a:pt x="0" y="4"/>
                          <a:pt x="0" y="9"/>
                        </a:cubicBezTo>
                        <a:cubicBezTo>
                          <a:pt x="0" y="12"/>
                          <a:pt x="4" y="16"/>
                          <a:pt x="7" y="15"/>
                        </a:cubicBezTo>
                        <a:cubicBezTo>
                          <a:pt x="12" y="15"/>
                          <a:pt x="15" y="12"/>
                          <a:pt x="15" y="7"/>
                        </a:cubicBezTo>
                        <a:cubicBezTo>
                          <a:pt x="15" y="4"/>
                          <a:pt x="12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28" name="Freeform 12"/>
                  <p:cNvSpPr>
                    <a:spLocks/>
                  </p:cNvSpPr>
                  <p:nvPr/>
                </p:nvSpPr>
                <p:spPr bwMode="auto">
                  <a:xfrm>
                    <a:off x="1610" y="3288"/>
                    <a:ext cx="112" cy="112"/>
                  </a:xfrm>
                  <a:custGeom>
                    <a:avLst/>
                    <a:gdLst>
                      <a:gd name="T0" fmla="*/ 29 w 59"/>
                      <a:gd name="T1" fmla="*/ 0 h 59"/>
                      <a:gd name="T2" fmla="*/ 0 w 59"/>
                      <a:gd name="T3" fmla="*/ 30 h 59"/>
                      <a:gd name="T4" fmla="*/ 30 w 59"/>
                      <a:gd name="T5" fmla="*/ 59 h 59"/>
                      <a:gd name="T6" fmla="*/ 59 w 59"/>
                      <a:gd name="T7" fmla="*/ 29 h 59"/>
                      <a:gd name="T8" fmla="*/ 29 w 59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9" h="59">
                        <a:moveTo>
                          <a:pt x="29" y="0"/>
                        </a:moveTo>
                        <a:cubicBezTo>
                          <a:pt x="13" y="0"/>
                          <a:pt x="0" y="13"/>
                          <a:pt x="0" y="30"/>
                        </a:cubicBezTo>
                        <a:cubicBezTo>
                          <a:pt x="0" y="46"/>
                          <a:pt x="13" y="59"/>
                          <a:pt x="30" y="59"/>
                        </a:cubicBezTo>
                        <a:cubicBezTo>
                          <a:pt x="46" y="59"/>
                          <a:pt x="59" y="46"/>
                          <a:pt x="59" y="29"/>
                        </a:cubicBezTo>
                        <a:cubicBezTo>
                          <a:pt x="58" y="13"/>
                          <a:pt x="45" y="0"/>
                          <a:pt x="2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29" name="Freeform 14"/>
                  <p:cNvSpPr>
                    <a:spLocks/>
                  </p:cNvSpPr>
                  <p:nvPr/>
                </p:nvSpPr>
                <p:spPr bwMode="auto">
                  <a:xfrm>
                    <a:off x="2482" y="3378"/>
                    <a:ext cx="343" cy="345"/>
                  </a:xfrm>
                  <a:custGeom>
                    <a:avLst/>
                    <a:gdLst>
                      <a:gd name="T0" fmla="*/ 89 w 181"/>
                      <a:gd name="T1" fmla="*/ 0 h 182"/>
                      <a:gd name="T2" fmla="*/ 0 w 181"/>
                      <a:gd name="T3" fmla="*/ 93 h 182"/>
                      <a:gd name="T4" fmla="*/ 93 w 181"/>
                      <a:gd name="T5" fmla="*/ 182 h 182"/>
                      <a:gd name="T6" fmla="*/ 181 w 181"/>
                      <a:gd name="T7" fmla="*/ 89 h 182"/>
                      <a:gd name="T8" fmla="*/ 89 w 181"/>
                      <a:gd name="T9" fmla="*/ 0 h 1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1" h="182">
                        <a:moveTo>
                          <a:pt x="89" y="0"/>
                        </a:moveTo>
                        <a:cubicBezTo>
                          <a:pt x="39" y="2"/>
                          <a:pt x="0" y="43"/>
                          <a:pt x="0" y="93"/>
                        </a:cubicBezTo>
                        <a:cubicBezTo>
                          <a:pt x="1" y="143"/>
                          <a:pt x="43" y="182"/>
                          <a:pt x="93" y="182"/>
                        </a:cubicBezTo>
                        <a:cubicBezTo>
                          <a:pt x="141" y="180"/>
                          <a:pt x="181" y="139"/>
                          <a:pt x="181" y="89"/>
                        </a:cubicBezTo>
                        <a:cubicBezTo>
                          <a:pt x="180" y="41"/>
                          <a:pt x="139" y="0"/>
                          <a:pt x="8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30" name="Freeform 16"/>
                  <p:cNvSpPr>
                    <a:spLocks/>
                  </p:cNvSpPr>
                  <p:nvPr/>
                </p:nvSpPr>
                <p:spPr bwMode="auto">
                  <a:xfrm>
                    <a:off x="1937" y="3173"/>
                    <a:ext cx="59" cy="55"/>
                  </a:xfrm>
                  <a:custGeom>
                    <a:avLst/>
                    <a:gdLst>
                      <a:gd name="T0" fmla="*/ 16 w 31"/>
                      <a:gd name="T1" fmla="*/ 29 h 29"/>
                      <a:gd name="T2" fmla="*/ 31 w 31"/>
                      <a:gd name="T3" fmla="*/ 14 h 29"/>
                      <a:gd name="T4" fmla="*/ 15 w 31"/>
                      <a:gd name="T5" fmla="*/ 0 h 29"/>
                      <a:gd name="T6" fmla="*/ 0 w 31"/>
                      <a:gd name="T7" fmla="*/ 14 h 29"/>
                      <a:gd name="T8" fmla="*/ 16 w 31"/>
                      <a:gd name="T9" fmla="*/ 29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16" y="29"/>
                        </a:moveTo>
                        <a:cubicBezTo>
                          <a:pt x="24" y="29"/>
                          <a:pt x="31" y="23"/>
                          <a:pt x="31" y="14"/>
                        </a:cubicBezTo>
                        <a:cubicBezTo>
                          <a:pt x="31" y="6"/>
                          <a:pt x="24" y="0"/>
                          <a:pt x="15" y="0"/>
                        </a:cubicBezTo>
                        <a:cubicBezTo>
                          <a:pt x="8" y="0"/>
                          <a:pt x="0" y="7"/>
                          <a:pt x="0" y="14"/>
                        </a:cubicBezTo>
                        <a:cubicBezTo>
                          <a:pt x="0" y="23"/>
                          <a:pt x="8" y="29"/>
                          <a:pt x="16" y="29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31" name="Freeform 18"/>
                  <p:cNvSpPr>
                    <a:spLocks/>
                  </p:cNvSpPr>
                  <p:nvPr/>
                </p:nvSpPr>
                <p:spPr bwMode="auto">
                  <a:xfrm>
                    <a:off x="702" y="3973"/>
                    <a:ext cx="64" cy="64"/>
                  </a:xfrm>
                  <a:custGeom>
                    <a:avLst/>
                    <a:gdLst>
                      <a:gd name="T0" fmla="*/ 24 w 34"/>
                      <a:gd name="T1" fmla="*/ 5 h 34"/>
                      <a:gd name="T2" fmla="*/ 3 w 34"/>
                      <a:gd name="T3" fmla="*/ 10 h 34"/>
                      <a:gd name="T4" fmla="*/ 9 w 34"/>
                      <a:gd name="T5" fmla="*/ 30 h 34"/>
                      <a:gd name="T6" fmla="*/ 29 w 34"/>
                      <a:gd name="T7" fmla="*/ 24 h 34"/>
                      <a:gd name="T8" fmla="*/ 24 w 34"/>
                      <a:gd name="T9" fmla="*/ 5 h 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4" h="34">
                        <a:moveTo>
                          <a:pt x="24" y="5"/>
                        </a:moveTo>
                        <a:cubicBezTo>
                          <a:pt x="17" y="0"/>
                          <a:pt x="7" y="4"/>
                          <a:pt x="3" y="10"/>
                        </a:cubicBezTo>
                        <a:cubicBezTo>
                          <a:pt x="0" y="17"/>
                          <a:pt x="2" y="27"/>
                          <a:pt x="9" y="30"/>
                        </a:cubicBezTo>
                        <a:cubicBezTo>
                          <a:pt x="17" y="34"/>
                          <a:pt x="25" y="32"/>
                          <a:pt x="29" y="24"/>
                        </a:cubicBezTo>
                        <a:cubicBezTo>
                          <a:pt x="34" y="17"/>
                          <a:pt x="30" y="8"/>
                          <a:pt x="24" y="5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32" name="Freeform 22"/>
                  <p:cNvSpPr>
                    <a:spLocks/>
                  </p:cNvSpPr>
                  <p:nvPr/>
                </p:nvSpPr>
                <p:spPr bwMode="auto">
                  <a:xfrm>
                    <a:off x="4109" y="3895"/>
                    <a:ext cx="30" cy="27"/>
                  </a:xfrm>
                  <a:custGeom>
                    <a:avLst/>
                    <a:gdLst>
                      <a:gd name="T0" fmla="*/ 7 w 16"/>
                      <a:gd name="T1" fmla="*/ 0 h 14"/>
                      <a:gd name="T2" fmla="*/ 0 w 16"/>
                      <a:gd name="T3" fmla="*/ 7 h 14"/>
                      <a:gd name="T4" fmla="*/ 8 w 16"/>
                      <a:gd name="T5" fmla="*/ 14 h 14"/>
                      <a:gd name="T6" fmla="*/ 16 w 16"/>
                      <a:gd name="T7" fmla="*/ 7 h 14"/>
                      <a:gd name="T8" fmla="*/ 7 w 16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4">
                        <a:moveTo>
                          <a:pt x="7" y="0"/>
                        </a:moveTo>
                        <a:cubicBezTo>
                          <a:pt x="3" y="0"/>
                          <a:pt x="0" y="3"/>
                          <a:pt x="0" y="7"/>
                        </a:cubicBezTo>
                        <a:cubicBezTo>
                          <a:pt x="0" y="11"/>
                          <a:pt x="3" y="14"/>
                          <a:pt x="8" y="14"/>
                        </a:cubicBezTo>
                        <a:cubicBezTo>
                          <a:pt x="12" y="14"/>
                          <a:pt x="16" y="11"/>
                          <a:pt x="16" y="7"/>
                        </a:cubicBezTo>
                        <a:cubicBezTo>
                          <a:pt x="14" y="2"/>
                          <a:pt x="12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33" name="Freeform 23"/>
                  <p:cNvSpPr>
                    <a:spLocks/>
                  </p:cNvSpPr>
                  <p:nvPr/>
                </p:nvSpPr>
                <p:spPr bwMode="auto">
                  <a:xfrm>
                    <a:off x="4366" y="3588"/>
                    <a:ext cx="114" cy="112"/>
                  </a:xfrm>
                  <a:custGeom>
                    <a:avLst/>
                    <a:gdLst>
                      <a:gd name="T0" fmla="*/ 29 w 60"/>
                      <a:gd name="T1" fmla="*/ 0 h 59"/>
                      <a:gd name="T2" fmla="*/ 1 w 60"/>
                      <a:gd name="T3" fmla="*/ 30 h 59"/>
                      <a:gd name="T4" fmla="*/ 30 w 60"/>
                      <a:gd name="T5" fmla="*/ 59 h 59"/>
                      <a:gd name="T6" fmla="*/ 60 w 60"/>
                      <a:gd name="T7" fmla="*/ 29 h 59"/>
                      <a:gd name="T8" fmla="*/ 29 w 60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0" h="59">
                        <a:moveTo>
                          <a:pt x="29" y="0"/>
                        </a:moveTo>
                        <a:cubicBezTo>
                          <a:pt x="13" y="0"/>
                          <a:pt x="0" y="13"/>
                          <a:pt x="1" y="30"/>
                        </a:cubicBezTo>
                        <a:cubicBezTo>
                          <a:pt x="1" y="46"/>
                          <a:pt x="15" y="59"/>
                          <a:pt x="30" y="59"/>
                        </a:cubicBezTo>
                        <a:cubicBezTo>
                          <a:pt x="47" y="58"/>
                          <a:pt x="60" y="45"/>
                          <a:pt x="60" y="29"/>
                        </a:cubicBezTo>
                        <a:cubicBezTo>
                          <a:pt x="60" y="12"/>
                          <a:pt x="46" y="0"/>
                          <a:pt x="2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34" name="Freeform 24"/>
                  <p:cNvSpPr>
                    <a:spLocks/>
                  </p:cNvSpPr>
                  <p:nvPr/>
                </p:nvSpPr>
                <p:spPr bwMode="auto">
                  <a:xfrm>
                    <a:off x="4069" y="3508"/>
                    <a:ext cx="29" cy="29"/>
                  </a:xfrm>
                  <a:custGeom>
                    <a:avLst/>
                    <a:gdLst>
                      <a:gd name="T0" fmla="*/ 7 w 15"/>
                      <a:gd name="T1" fmla="*/ 0 h 15"/>
                      <a:gd name="T2" fmla="*/ 0 w 15"/>
                      <a:gd name="T3" fmla="*/ 8 h 15"/>
                      <a:gd name="T4" fmla="*/ 7 w 15"/>
                      <a:gd name="T5" fmla="*/ 15 h 15"/>
                      <a:gd name="T6" fmla="*/ 15 w 15"/>
                      <a:gd name="T7" fmla="*/ 8 h 15"/>
                      <a:gd name="T8" fmla="*/ 7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8"/>
                        </a:cubicBezTo>
                        <a:cubicBezTo>
                          <a:pt x="0" y="11"/>
                          <a:pt x="4" y="15"/>
                          <a:pt x="7" y="15"/>
                        </a:cubicBezTo>
                        <a:cubicBezTo>
                          <a:pt x="11" y="15"/>
                          <a:pt x="15" y="11"/>
                          <a:pt x="15" y="8"/>
                        </a:cubicBezTo>
                        <a:cubicBezTo>
                          <a:pt x="15" y="4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35" name="Freeform 25"/>
                  <p:cNvSpPr>
                    <a:spLocks/>
                  </p:cNvSpPr>
                  <p:nvPr/>
                </p:nvSpPr>
                <p:spPr bwMode="auto">
                  <a:xfrm>
                    <a:off x="2299" y="4180"/>
                    <a:ext cx="28" cy="28"/>
                  </a:xfrm>
                  <a:custGeom>
                    <a:avLst/>
                    <a:gdLst>
                      <a:gd name="T0" fmla="*/ 8 w 15"/>
                      <a:gd name="T1" fmla="*/ 0 h 15"/>
                      <a:gd name="T2" fmla="*/ 0 w 15"/>
                      <a:gd name="T3" fmla="*/ 8 h 15"/>
                      <a:gd name="T4" fmla="*/ 8 w 15"/>
                      <a:gd name="T5" fmla="*/ 15 h 15"/>
                      <a:gd name="T6" fmla="*/ 15 w 15"/>
                      <a:gd name="T7" fmla="*/ 8 h 15"/>
                      <a:gd name="T8" fmla="*/ 8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8" y="0"/>
                        </a:moveTo>
                        <a:cubicBezTo>
                          <a:pt x="4" y="0"/>
                          <a:pt x="0" y="4"/>
                          <a:pt x="0" y="8"/>
                        </a:cubicBezTo>
                        <a:cubicBezTo>
                          <a:pt x="0" y="13"/>
                          <a:pt x="4" y="15"/>
                          <a:pt x="8" y="15"/>
                        </a:cubicBezTo>
                        <a:cubicBezTo>
                          <a:pt x="12" y="15"/>
                          <a:pt x="15" y="11"/>
                          <a:pt x="15" y="8"/>
                        </a:cubicBezTo>
                        <a:cubicBezTo>
                          <a:pt x="15" y="4"/>
                          <a:pt x="11" y="0"/>
                          <a:pt x="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36" name="Freeform 26"/>
                  <p:cNvSpPr>
                    <a:spLocks/>
                  </p:cNvSpPr>
                  <p:nvPr/>
                </p:nvSpPr>
                <p:spPr bwMode="auto">
                  <a:xfrm>
                    <a:off x="5191" y="3660"/>
                    <a:ext cx="57" cy="57"/>
                  </a:xfrm>
                  <a:custGeom>
                    <a:avLst/>
                    <a:gdLst>
                      <a:gd name="T0" fmla="*/ 15 w 30"/>
                      <a:gd name="T1" fmla="*/ 0 h 30"/>
                      <a:gd name="T2" fmla="*/ 0 w 30"/>
                      <a:gd name="T3" fmla="*/ 15 h 30"/>
                      <a:gd name="T4" fmla="*/ 15 w 30"/>
                      <a:gd name="T5" fmla="*/ 30 h 30"/>
                      <a:gd name="T6" fmla="*/ 30 w 30"/>
                      <a:gd name="T7" fmla="*/ 14 h 30"/>
                      <a:gd name="T8" fmla="*/ 15 w 30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5" y="0"/>
                        </a:moveTo>
                        <a:cubicBezTo>
                          <a:pt x="6" y="0"/>
                          <a:pt x="0" y="7"/>
                          <a:pt x="0" y="15"/>
                        </a:cubicBezTo>
                        <a:cubicBezTo>
                          <a:pt x="0" y="23"/>
                          <a:pt x="6" y="30"/>
                          <a:pt x="15" y="30"/>
                        </a:cubicBezTo>
                        <a:cubicBezTo>
                          <a:pt x="23" y="29"/>
                          <a:pt x="30" y="23"/>
                          <a:pt x="30" y="14"/>
                        </a:cubicBezTo>
                        <a:cubicBezTo>
                          <a:pt x="30" y="7"/>
                          <a:pt x="22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37" name="Freeform 27"/>
                  <p:cNvSpPr>
                    <a:spLocks/>
                  </p:cNvSpPr>
                  <p:nvPr/>
                </p:nvSpPr>
                <p:spPr bwMode="auto">
                  <a:xfrm>
                    <a:off x="5463" y="3461"/>
                    <a:ext cx="27" cy="27"/>
                  </a:xfrm>
                  <a:custGeom>
                    <a:avLst/>
                    <a:gdLst>
                      <a:gd name="T0" fmla="*/ 7 w 14"/>
                      <a:gd name="T1" fmla="*/ 0 h 14"/>
                      <a:gd name="T2" fmla="*/ 0 w 14"/>
                      <a:gd name="T3" fmla="*/ 7 h 14"/>
                      <a:gd name="T4" fmla="*/ 7 w 14"/>
                      <a:gd name="T5" fmla="*/ 14 h 14"/>
                      <a:gd name="T6" fmla="*/ 14 w 14"/>
                      <a:gd name="T7" fmla="*/ 7 h 14"/>
                      <a:gd name="T8" fmla="*/ 7 w 14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" h="14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7"/>
                        </a:cubicBezTo>
                        <a:cubicBezTo>
                          <a:pt x="0" y="12"/>
                          <a:pt x="3" y="14"/>
                          <a:pt x="7" y="14"/>
                        </a:cubicBezTo>
                        <a:cubicBezTo>
                          <a:pt x="11" y="14"/>
                          <a:pt x="14" y="12"/>
                          <a:pt x="14" y="7"/>
                        </a:cubicBezTo>
                        <a:cubicBezTo>
                          <a:pt x="14" y="4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38" name="Freeform 28"/>
                  <p:cNvSpPr>
                    <a:spLocks/>
                  </p:cNvSpPr>
                  <p:nvPr/>
                </p:nvSpPr>
                <p:spPr bwMode="auto">
                  <a:xfrm>
                    <a:off x="3761" y="3764"/>
                    <a:ext cx="59" cy="57"/>
                  </a:xfrm>
                  <a:custGeom>
                    <a:avLst/>
                    <a:gdLst>
                      <a:gd name="T0" fmla="*/ 15 w 31"/>
                      <a:gd name="T1" fmla="*/ 0 h 30"/>
                      <a:gd name="T2" fmla="*/ 0 w 31"/>
                      <a:gd name="T3" fmla="*/ 15 h 30"/>
                      <a:gd name="T4" fmla="*/ 16 w 31"/>
                      <a:gd name="T5" fmla="*/ 30 h 30"/>
                      <a:gd name="T6" fmla="*/ 31 w 31"/>
                      <a:gd name="T7" fmla="*/ 15 h 30"/>
                      <a:gd name="T8" fmla="*/ 15 w 31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30">
                        <a:moveTo>
                          <a:pt x="15" y="0"/>
                        </a:moveTo>
                        <a:cubicBezTo>
                          <a:pt x="8" y="0"/>
                          <a:pt x="0" y="8"/>
                          <a:pt x="0" y="15"/>
                        </a:cubicBezTo>
                        <a:cubicBezTo>
                          <a:pt x="0" y="24"/>
                          <a:pt x="8" y="30"/>
                          <a:pt x="16" y="30"/>
                        </a:cubicBezTo>
                        <a:cubicBezTo>
                          <a:pt x="23" y="30"/>
                          <a:pt x="31" y="24"/>
                          <a:pt x="31" y="15"/>
                        </a:cubicBezTo>
                        <a:cubicBezTo>
                          <a:pt x="31" y="7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39" name="Freeform 29"/>
                  <p:cNvSpPr>
                    <a:spLocks/>
                  </p:cNvSpPr>
                  <p:nvPr/>
                </p:nvSpPr>
                <p:spPr bwMode="auto">
                  <a:xfrm>
                    <a:off x="4936" y="3438"/>
                    <a:ext cx="30" cy="27"/>
                  </a:xfrm>
                  <a:custGeom>
                    <a:avLst/>
                    <a:gdLst>
                      <a:gd name="T0" fmla="*/ 8 w 16"/>
                      <a:gd name="T1" fmla="*/ 0 h 14"/>
                      <a:gd name="T2" fmla="*/ 0 w 16"/>
                      <a:gd name="T3" fmla="*/ 7 h 14"/>
                      <a:gd name="T4" fmla="*/ 9 w 16"/>
                      <a:gd name="T5" fmla="*/ 14 h 14"/>
                      <a:gd name="T6" fmla="*/ 16 w 16"/>
                      <a:gd name="T7" fmla="*/ 7 h 14"/>
                      <a:gd name="T8" fmla="*/ 8 w 16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4">
                        <a:moveTo>
                          <a:pt x="8" y="0"/>
                        </a:moveTo>
                        <a:cubicBezTo>
                          <a:pt x="4" y="0"/>
                          <a:pt x="0" y="3"/>
                          <a:pt x="0" y="7"/>
                        </a:cubicBezTo>
                        <a:cubicBezTo>
                          <a:pt x="0" y="11"/>
                          <a:pt x="4" y="14"/>
                          <a:pt x="9" y="14"/>
                        </a:cubicBezTo>
                        <a:cubicBezTo>
                          <a:pt x="13" y="14"/>
                          <a:pt x="16" y="11"/>
                          <a:pt x="16" y="7"/>
                        </a:cubicBezTo>
                        <a:cubicBezTo>
                          <a:pt x="15" y="3"/>
                          <a:pt x="13" y="0"/>
                          <a:pt x="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40" name="Freeform 30"/>
                  <p:cNvSpPr>
                    <a:spLocks/>
                  </p:cNvSpPr>
                  <p:nvPr/>
                </p:nvSpPr>
                <p:spPr bwMode="auto">
                  <a:xfrm>
                    <a:off x="4635" y="3867"/>
                    <a:ext cx="28" cy="28"/>
                  </a:xfrm>
                  <a:custGeom>
                    <a:avLst/>
                    <a:gdLst>
                      <a:gd name="T0" fmla="*/ 7 w 15"/>
                      <a:gd name="T1" fmla="*/ 0 h 15"/>
                      <a:gd name="T2" fmla="*/ 0 w 15"/>
                      <a:gd name="T3" fmla="*/ 7 h 15"/>
                      <a:gd name="T4" fmla="*/ 7 w 15"/>
                      <a:gd name="T5" fmla="*/ 15 h 15"/>
                      <a:gd name="T6" fmla="*/ 15 w 15"/>
                      <a:gd name="T7" fmla="*/ 7 h 15"/>
                      <a:gd name="T8" fmla="*/ 7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7"/>
                        </a:cubicBezTo>
                        <a:cubicBezTo>
                          <a:pt x="0" y="11"/>
                          <a:pt x="3" y="15"/>
                          <a:pt x="7" y="15"/>
                        </a:cubicBezTo>
                        <a:cubicBezTo>
                          <a:pt x="11" y="15"/>
                          <a:pt x="15" y="11"/>
                          <a:pt x="15" y="7"/>
                        </a:cubicBezTo>
                        <a:cubicBezTo>
                          <a:pt x="15" y="2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41" name="Freeform 31"/>
                  <p:cNvSpPr>
                    <a:spLocks/>
                  </p:cNvSpPr>
                  <p:nvPr/>
                </p:nvSpPr>
                <p:spPr bwMode="auto">
                  <a:xfrm>
                    <a:off x="1998" y="3554"/>
                    <a:ext cx="225" cy="226"/>
                  </a:xfrm>
                  <a:custGeom>
                    <a:avLst/>
                    <a:gdLst>
                      <a:gd name="T0" fmla="*/ 59 w 119"/>
                      <a:gd name="T1" fmla="*/ 0 h 119"/>
                      <a:gd name="T2" fmla="*/ 0 w 119"/>
                      <a:gd name="T3" fmla="*/ 59 h 119"/>
                      <a:gd name="T4" fmla="*/ 61 w 119"/>
                      <a:gd name="T5" fmla="*/ 118 h 119"/>
                      <a:gd name="T6" fmla="*/ 119 w 119"/>
                      <a:gd name="T7" fmla="*/ 58 h 119"/>
                      <a:gd name="T8" fmla="*/ 59 w 119"/>
                      <a:gd name="T9" fmla="*/ 0 h 1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9" h="119">
                        <a:moveTo>
                          <a:pt x="59" y="0"/>
                        </a:moveTo>
                        <a:cubicBezTo>
                          <a:pt x="27" y="0"/>
                          <a:pt x="0" y="26"/>
                          <a:pt x="0" y="59"/>
                        </a:cubicBezTo>
                        <a:cubicBezTo>
                          <a:pt x="2" y="92"/>
                          <a:pt x="28" y="119"/>
                          <a:pt x="61" y="118"/>
                        </a:cubicBezTo>
                        <a:cubicBezTo>
                          <a:pt x="94" y="118"/>
                          <a:pt x="119" y="91"/>
                          <a:pt x="119" y="58"/>
                        </a:cubicBezTo>
                        <a:cubicBezTo>
                          <a:pt x="118" y="25"/>
                          <a:pt x="92" y="0"/>
                          <a:pt x="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42" name="Freeform 32"/>
                  <p:cNvSpPr>
                    <a:spLocks/>
                  </p:cNvSpPr>
                  <p:nvPr/>
                </p:nvSpPr>
                <p:spPr bwMode="auto">
                  <a:xfrm>
                    <a:off x="2412" y="3876"/>
                    <a:ext cx="55" cy="57"/>
                  </a:xfrm>
                  <a:custGeom>
                    <a:avLst/>
                    <a:gdLst>
                      <a:gd name="T0" fmla="*/ 14 w 29"/>
                      <a:gd name="T1" fmla="*/ 0 h 30"/>
                      <a:gd name="T2" fmla="*/ 0 w 29"/>
                      <a:gd name="T3" fmla="*/ 16 h 30"/>
                      <a:gd name="T4" fmla="*/ 14 w 29"/>
                      <a:gd name="T5" fmla="*/ 30 h 30"/>
                      <a:gd name="T6" fmla="*/ 29 w 29"/>
                      <a:gd name="T7" fmla="*/ 14 h 30"/>
                      <a:gd name="T8" fmla="*/ 14 w 29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9" h="30">
                        <a:moveTo>
                          <a:pt x="14" y="0"/>
                        </a:moveTo>
                        <a:cubicBezTo>
                          <a:pt x="6" y="0"/>
                          <a:pt x="0" y="7"/>
                          <a:pt x="0" y="16"/>
                        </a:cubicBezTo>
                        <a:cubicBezTo>
                          <a:pt x="0" y="23"/>
                          <a:pt x="6" y="30"/>
                          <a:pt x="14" y="30"/>
                        </a:cubicBezTo>
                        <a:cubicBezTo>
                          <a:pt x="23" y="30"/>
                          <a:pt x="29" y="23"/>
                          <a:pt x="29" y="14"/>
                        </a:cubicBezTo>
                        <a:cubicBezTo>
                          <a:pt x="29" y="7"/>
                          <a:pt x="22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43" name="Freeform 33"/>
                  <p:cNvSpPr>
                    <a:spLocks/>
                  </p:cNvSpPr>
                  <p:nvPr/>
                </p:nvSpPr>
                <p:spPr bwMode="auto">
                  <a:xfrm>
                    <a:off x="2308" y="3279"/>
                    <a:ext cx="59" cy="55"/>
                  </a:xfrm>
                  <a:custGeom>
                    <a:avLst/>
                    <a:gdLst>
                      <a:gd name="T0" fmla="*/ 16 w 31"/>
                      <a:gd name="T1" fmla="*/ 0 h 29"/>
                      <a:gd name="T2" fmla="*/ 1 w 31"/>
                      <a:gd name="T3" fmla="*/ 14 h 29"/>
                      <a:gd name="T4" fmla="*/ 16 w 31"/>
                      <a:gd name="T5" fmla="*/ 29 h 29"/>
                      <a:gd name="T6" fmla="*/ 31 w 31"/>
                      <a:gd name="T7" fmla="*/ 14 h 29"/>
                      <a:gd name="T8" fmla="*/ 16 w 31"/>
                      <a:gd name="T9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16" y="0"/>
                        </a:moveTo>
                        <a:cubicBezTo>
                          <a:pt x="7" y="0"/>
                          <a:pt x="0" y="7"/>
                          <a:pt x="1" y="14"/>
                        </a:cubicBezTo>
                        <a:cubicBezTo>
                          <a:pt x="1" y="23"/>
                          <a:pt x="7" y="29"/>
                          <a:pt x="16" y="29"/>
                        </a:cubicBezTo>
                        <a:cubicBezTo>
                          <a:pt x="24" y="29"/>
                          <a:pt x="31" y="23"/>
                          <a:pt x="31" y="14"/>
                        </a:cubicBezTo>
                        <a:cubicBezTo>
                          <a:pt x="31" y="6"/>
                          <a:pt x="23" y="0"/>
                          <a:pt x="16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44" name="Freeform 34"/>
                  <p:cNvSpPr>
                    <a:spLocks/>
                  </p:cNvSpPr>
                  <p:nvPr/>
                </p:nvSpPr>
                <p:spPr bwMode="auto">
                  <a:xfrm>
                    <a:off x="3140" y="3662"/>
                    <a:ext cx="114" cy="112"/>
                  </a:xfrm>
                  <a:custGeom>
                    <a:avLst/>
                    <a:gdLst>
                      <a:gd name="T0" fmla="*/ 31 w 60"/>
                      <a:gd name="T1" fmla="*/ 0 h 59"/>
                      <a:gd name="T2" fmla="*/ 1 w 60"/>
                      <a:gd name="T3" fmla="*/ 30 h 59"/>
                      <a:gd name="T4" fmla="*/ 31 w 60"/>
                      <a:gd name="T5" fmla="*/ 59 h 59"/>
                      <a:gd name="T6" fmla="*/ 60 w 60"/>
                      <a:gd name="T7" fmla="*/ 29 h 59"/>
                      <a:gd name="T8" fmla="*/ 31 w 60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0" h="59">
                        <a:moveTo>
                          <a:pt x="31" y="0"/>
                        </a:moveTo>
                        <a:cubicBezTo>
                          <a:pt x="14" y="0"/>
                          <a:pt x="0" y="13"/>
                          <a:pt x="1" y="30"/>
                        </a:cubicBezTo>
                        <a:cubicBezTo>
                          <a:pt x="1" y="46"/>
                          <a:pt x="15" y="59"/>
                          <a:pt x="31" y="59"/>
                        </a:cubicBezTo>
                        <a:cubicBezTo>
                          <a:pt x="48" y="59"/>
                          <a:pt x="60" y="45"/>
                          <a:pt x="60" y="29"/>
                        </a:cubicBezTo>
                        <a:cubicBezTo>
                          <a:pt x="60" y="13"/>
                          <a:pt x="46" y="0"/>
                          <a:pt x="3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45" name="Freeform 35"/>
                  <p:cNvSpPr>
                    <a:spLocks/>
                  </p:cNvSpPr>
                  <p:nvPr/>
                </p:nvSpPr>
                <p:spPr bwMode="auto">
                  <a:xfrm>
                    <a:off x="3549" y="3493"/>
                    <a:ext cx="57" cy="57"/>
                  </a:xfrm>
                  <a:custGeom>
                    <a:avLst/>
                    <a:gdLst>
                      <a:gd name="T0" fmla="*/ 15 w 30"/>
                      <a:gd name="T1" fmla="*/ 1 h 30"/>
                      <a:gd name="T2" fmla="*/ 0 w 30"/>
                      <a:gd name="T3" fmla="*/ 16 h 30"/>
                      <a:gd name="T4" fmla="*/ 15 w 30"/>
                      <a:gd name="T5" fmla="*/ 30 h 30"/>
                      <a:gd name="T6" fmla="*/ 30 w 30"/>
                      <a:gd name="T7" fmla="*/ 16 h 30"/>
                      <a:gd name="T8" fmla="*/ 15 w 30"/>
                      <a:gd name="T9" fmla="*/ 1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5" y="1"/>
                        </a:moveTo>
                        <a:cubicBezTo>
                          <a:pt x="7" y="1"/>
                          <a:pt x="0" y="7"/>
                          <a:pt x="0" y="16"/>
                        </a:cubicBezTo>
                        <a:cubicBezTo>
                          <a:pt x="0" y="24"/>
                          <a:pt x="8" y="30"/>
                          <a:pt x="15" y="30"/>
                        </a:cubicBezTo>
                        <a:cubicBezTo>
                          <a:pt x="24" y="30"/>
                          <a:pt x="30" y="23"/>
                          <a:pt x="30" y="16"/>
                        </a:cubicBezTo>
                        <a:cubicBezTo>
                          <a:pt x="30" y="7"/>
                          <a:pt x="24" y="0"/>
                          <a:pt x="15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46" name="Freeform 36"/>
                  <p:cNvSpPr>
                    <a:spLocks/>
                  </p:cNvSpPr>
                  <p:nvPr/>
                </p:nvSpPr>
                <p:spPr bwMode="auto">
                  <a:xfrm>
                    <a:off x="3044" y="4049"/>
                    <a:ext cx="57" cy="59"/>
                  </a:xfrm>
                  <a:custGeom>
                    <a:avLst/>
                    <a:gdLst>
                      <a:gd name="T0" fmla="*/ 15 w 30"/>
                      <a:gd name="T1" fmla="*/ 0 h 31"/>
                      <a:gd name="T2" fmla="*/ 0 w 30"/>
                      <a:gd name="T3" fmla="*/ 16 h 31"/>
                      <a:gd name="T4" fmla="*/ 16 w 30"/>
                      <a:gd name="T5" fmla="*/ 31 h 31"/>
                      <a:gd name="T6" fmla="*/ 30 w 30"/>
                      <a:gd name="T7" fmla="*/ 15 h 31"/>
                      <a:gd name="T8" fmla="*/ 15 w 30"/>
                      <a:gd name="T9" fmla="*/ 0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1">
                        <a:moveTo>
                          <a:pt x="15" y="0"/>
                        </a:moveTo>
                        <a:cubicBezTo>
                          <a:pt x="6" y="0"/>
                          <a:pt x="0" y="7"/>
                          <a:pt x="0" y="16"/>
                        </a:cubicBezTo>
                        <a:cubicBezTo>
                          <a:pt x="0" y="23"/>
                          <a:pt x="7" y="31"/>
                          <a:pt x="16" y="31"/>
                        </a:cubicBezTo>
                        <a:cubicBezTo>
                          <a:pt x="23" y="31"/>
                          <a:pt x="30" y="23"/>
                          <a:pt x="30" y="15"/>
                        </a:cubicBezTo>
                        <a:cubicBezTo>
                          <a:pt x="29" y="7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47" name="Freeform 37"/>
                  <p:cNvSpPr>
                    <a:spLocks/>
                  </p:cNvSpPr>
                  <p:nvPr/>
                </p:nvSpPr>
                <p:spPr bwMode="auto">
                  <a:xfrm>
                    <a:off x="2980" y="3385"/>
                    <a:ext cx="56" cy="55"/>
                  </a:xfrm>
                  <a:custGeom>
                    <a:avLst/>
                    <a:gdLst>
                      <a:gd name="T0" fmla="*/ 15 w 30"/>
                      <a:gd name="T1" fmla="*/ 0 h 29"/>
                      <a:gd name="T2" fmla="*/ 0 w 30"/>
                      <a:gd name="T3" fmla="*/ 14 h 29"/>
                      <a:gd name="T4" fmla="*/ 16 w 30"/>
                      <a:gd name="T5" fmla="*/ 29 h 29"/>
                      <a:gd name="T6" fmla="*/ 30 w 30"/>
                      <a:gd name="T7" fmla="*/ 14 h 29"/>
                      <a:gd name="T8" fmla="*/ 15 w 30"/>
                      <a:gd name="T9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29">
                        <a:moveTo>
                          <a:pt x="15" y="0"/>
                        </a:moveTo>
                        <a:cubicBezTo>
                          <a:pt x="7" y="0"/>
                          <a:pt x="0" y="6"/>
                          <a:pt x="0" y="14"/>
                        </a:cubicBezTo>
                        <a:cubicBezTo>
                          <a:pt x="0" y="23"/>
                          <a:pt x="7" y="29"/>
                          <a:pt x="16" y="29"/>
                        </a:cubicBezTo>
                        <a:cubicBezTo>
                          <a:pt x="23" y="29"/>
                          <a:pt x="30" y="22"/>
                          <a:pt x="30" y="14"/>
                        </a:cubicBezTo>
                        <a:cubicBezTo>
                          <a:pt x="29" y="6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</p:grpSp>
          </p:grpSp>
          <p:grpSp>
            <p:nvGrpSpPr>
              <p:cNvPr id="57" name="Group 56"/>
              <p:cNvGrpSpPr/>
              <p:nvPr/>
            </p:nvGrpSpPr>
            <p:grpSpPr>
              <a:xfrm flipH="1" flipV="1">
                <a:off x="5278834" y="6176165"/>
                <a:ext cx="5666581" cy="1799023"/>
                <a:chOff x="-1" y="-1782840"/>
                <a:chExt cx="12770477" cy="4054363"/>
              </a:xfrm>
              <a:solidFill>
                <a:schemeClr val="bg1">
                  <a:lumMod val="95000"/>
                  <a:alpha val="21000"/>
                </a:schemeClr>
              </a:solidFill>
            </p:grpSpPr>
            <p:grpSp>
              <p:nvGrpSpPr>
                <p:cNvPr id="58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-1" y="-1782840"/>
                  <a:ext cx="10806971" cy="3357486"/>
                  <a:chOff x="2" y="2581"/>
                  <a:chExt cx="5488" cy="1705"/>
                </a:xfrm>
                <a:grpFill/>
              </p:grpSpPr>
              <p:sp>
                <p:nvSpPr>
                  <p:cNvPr id="87" name="Freeform 5"/>
                  <p:cNvSpPr>
                    <a:spLocks/>
                  </p:cNvSpPr>
                  <p:nvPr/>
                </p:nvSpPr>
                <p:spPr bwMode="auto">
                  <a:xfrm>
                    <a:off x="1324" y="3125"/>
                    <a:ext cx="27" cy="31"/>
                  </a:xfrm>
                  <a:custGeom>
                    <a:avLst/>
                    <a:gdLst>
                      <a:gd name="T0" fmla="*/ 7 w 14"/>
                      <a:gd name="T1" fmla="*/ 2 h 16"/>
                      <a:gd name="T2" fmla="*/ 0 w 14"/>
                      <a:gd name="T3" fmla="*/ 9 h 16"/>
                      <a:gd name="T4" fmla="*/ 7 w 14"/>
                      <a:gd name="T5" fmla="*/ 16 h 16"/>
                      <a:gd name="T6" fmla="*/ 14 w 14"/>
                      <a:gd name="T7" fmla="*/ 9 h 16"/>
                      <a:gd name="T8" fmla="*/ 7 w 14"/>
                      <a:gd name="T9" fmla="*/ 2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" h="16">
                        <a:moveTo>
                          <a:pt x="7" y="2"/>
                        </a:moveTo>
                        <a:cubicBezTo>
                          <a:pt x="2" y="2"/>
                          <a:pt x="0" y="4"/>
                          <a:pt x="0" y="9"/>
                        </a:cubicBezTo>
                        <a:cubicBezTo>
                          <a:pt x="0" y="13"/>
                          <a:pt x="2" y="16"/>
                          <a:pt x="7" y="16"/>
                        </a:cubicBezTo>
                        <a:cubicBezTo>
                          <a:pt x="11" y="16"/>
                          <a:pt x="14" y="13"/>
                          <a:pt x="14" y="9"/>
                        </a:cubicBezTo>
                        <a:cubicBezTo>
                          <a:pt x="14" y="4"/>
                          <a:pt x="11" y="0"/>
                          <a:pt x="7" y="2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88" name="Freeform 6"/>
                  <p:cNvSpPr>
                    <a:spLocks/>
                  </p:cNvSpPr>
                  <p:nvPr/>
                </p:nvSpPr>
                <p:spPr bwMode="auto">
                  <a:xfrm>
                    <a:off x="1283" y="3889"/>
                    <a:ext cx="32" cy="31"/>
                  </a:xfrm>
                  <a:custGeom>
                    <a:avLst/>
                    <a:gdLst>
                      <a:gd name="T0" fmla="*/ 12 w 17"/>
                      <a:gd name="T1" fmla="*/ 1 h 16"/>
                      <a:gd name="T2" fmla="*/ 2 w 17"/>
                      <a:gd name="T3" fmla="*/ 5 h 16"/>
                      <a:gd name="T4" fmla="*/ 5 w 17"/>
                      <a:gd name="T5" fmla="*/ 15 h 16"/>
                      <a:gd name="T6" fmla="*/ 15 w 17"/>
                      <a:gd name="T7" fmla="*/ 11 h 16"/>
                      <a:gd name="T8" fmla="*/ 12 w 17"/>
                      <a:gd name="T9" fmla="*/ 1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" h="16">
                        <a:moveTo>
                          <a:pt x="12" y="1"/>
                        </a:moveTo>
                        <a:cubicBezTo>
                          <a:pt x="9" y="0"/>
                          <a:pt x="4" y="1"/>
                          <a:pt x="2" y="5"/>
                        </a:cubicBezTo>
                        <a:cubicBezTo>
                          <a:pt x="0" y="9"/>
                          <a:pt x="1" y="12"/>
                          <a:pt x="5" y="15"/>
                        </a:cubicBezTo>
                        <a:cubicBezTo>
                          <a:pt x="9" y="16"/>
                          <a:pt x="13" y="15"/>
                          <a:pt x="15" y="11"/>
                        </a:cubicBezTo>
                        <a:cubicBezTo>
                          <a:pt x="17" y="9"/>
                          <a:pt x="16" y="4"/>
                          <a:pt x="12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89" name="Freeform 7"/>
                  <p:cNvSpPr>
                    <a:spLocks/>
                  </p:cNvSpPr>
                  <p:nvPr/>
                </p:nvSpPr>
                <p:spPr bwMode="auto">
                  <a:xfrm>
                    <a:off x="950" y="4257"/>
                    <a:ext cx="32" cy="29"/>
                  </a:xfrm>
                  <a:custGeom>
                    <a:avLst/>
                    <a:gdLst>
                      <a:gd name="T0" fmla="*/ 12 w 17"/>
                      <a:gd name="T1" fmla="*/ 1 h 15"/>
                      <a:gd name="T2" fmla="*/ 1 w 17"/>
                      <a:gd name="T3" fmla="*/ 4 h 15"/>
                      <a:gd name="T4" fmla="*/ 5 w 17"/>
                      <a:gd name="T5" fmla="*/ 14 h 15"/>
                      <a:gd name="T6" fmla="*/ 14 w 17"/>
                      <a:gd name="T7" fmla="*/ 11 h 15"/>
                      <a:gd name="T8" fmla="*/ 12 w 17"/>
                      <a:gd name="T9" fmla="*/ 1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" h="15">
                        <a:moveTo>
                          <a:pt x="12" y="1"/>
                        </a:moveTo>
                        <a:cubicBezTo>
                          <a:pt x="8" y="0"/>
                          <a:pt x="3" y="1"/>
                          <a:pt x="1" y="4"/>
                        </a:cubicBezTo>
                        <a:cubicBezTo>
                          <a:pt x="0" y="7"/>
                          <a:pt x="1" y="12"/>
                          <a:pt x="5" y="14"/>
                        </a:cubicBezTo>
                        <a:cubicBezTo>
                          <a:pt x="8" y="15"/>
                          <a:pt x="12" y="14"/>
                          <a:pt x="14" y="11"/>
                        </a:cubicBezTo>
                        <a:cubicBezTo>
                          <a:pt x="17" y="7"/>
                          <a:pt x="16" y="3"/>
                          <a:pt x="12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90" name="Freeform 8"/>
                  <p:cNvSpPr>
                    <a:spLocks/>
                  </p:cNvSpPr>
                  <p:nvPr/>
                </p:nvSpPr>
                <p:spPr bwMode="auto">
                  <a:xfrm>
                    <a:off x="1184" y="3469"/>
                    <a:ext cx="57" cy="56"/>
                  </a:xfrm>
                  <a:custGeom>
                    <a:avLst/>
                    <a:gdLst>
                      <a:gd name="T0" fmla="*/ 14 w 30"/>
                      <a:gd name="T1" fmla="*/ 0 h 30"/>
                      <a:gd name="T2" fmla="*/ 0 w 30"/>
                      <a:gd name="T3" fmla="*/ 15 h 30"/>
                      <a:gd name="T4" fmla="*/ 14 w 30"/>
                      <a:gd name="T5" fmla="*/ 29 h 30"/>
                      <a:gd name="T6" fmla="*/ 29 w 30"/>
                      <a:gd name="T7" fmla="*/ 14 h 30"/>
                      <a:gd name="T8" fmla="*/ 14 w 30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4" y="0"/>
                        </a:moveTo>
                        <a:cubicBezTo>
                          <a:pt x="6" y="0"/>
                          <a:pt x="0" y="7"/>
                          <a:pt x="0" y="15"/>
                        </a:cubicBezTo>
                        <a:cubicBezTo>
                          <a:pt x="0" y="23"/>
                          <a:pt x="7" y="30"/>
                          <a:pt x="14" y="29"/>
                        </a:cubicBezTo>
                        <a:cubicBezTo>
                          <a:pt x="23" y="29"/>
                          <a:pt x="30" y="23"/>
                          <a:pt x="29" y="14"/>
                        </a:cubicBezTo>
                        <a:cubicBezTo>
                          <a:pt x="29" y="6"/>
                          <a:pt x="23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91" name="Freeform 9"/>
                  <p:cNvSpPr>
                    <a:spLocks/>
                  </p:cNvSpPr>
                  <p:nvPr/>
                </p:nvSpPr>
                <p:spPr bwMode="auto">
                  <a:xfrm>
                    <a:off x="1355" y="4073"/>
                    <a:ext cx="56" cy="59"/>
                  </a:xfrm>
                  <a:custGeom>
                    <a:avLst/>
                    <a:gdLst>
                      <a:gd name="T0" fmla="*/ 14 w 30"/>
                      <a:gd name="T1" fmla="*/ 0 h 31"/>
                      <a:gd name="T2" fmla="*/ 0 w 30"/>
                      <a:gd name="T3" fmla="*/ 16 h 31"/>
                      <a:gd name="T4" fmla="*/ 16 w 30"/>
                      <a:gd name="T5" fmla="*/ 31 h 31"/>
                      <a:gd name="T6" fmla="*/ 30 w 30"/>
                      <a:gd name="T7" fmla="*/ 15 h 31"/>
                      <a:gd name="T8" fmla="*/ 14 w 30"/>
                      <a:gd name="T9" fmla="*/ 0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1">
                        <a:moveTo>
                          <a:pt x="14" y="0"/>
                        </a:moveTo>
                        <a:cubicBezTo>
                          <a:pt x="7" y="0"/>
                          <a:pt x="0" y="8"/>
                          <a:pt x="0" y="16"/>
                        </a:cubicBezTo>
                        <a:cubicBezTo>
                          <a:pt x="1" y="24"/>
                          <a:pt x="7" y="31"/>
                          <a:pt x="16" y="31"/>
                        </a:cubicBezTo>
                        <a:cubicBezTo>
                          <a:pt x="24" y="30"/>
                          <a:pt x="30" y="24"/>
                          <a:pt x="30" y="15"/>
                        </a:cubicBezTo>
                        <a:cubicBezTo>
                          <a:pt x="30" y="7"/>
                          <a:pt x="23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92" name="Freeform 10"/>
                  <p:cNvSpPr>
                    <a:spLocks/>
                  </p:cNvSpPr>
                  <p:nvPr/>
                </p:nvSpPr>
                <p:spPr bwMode="auto">
                  <a:xfrm>
                    <a:off x="1585" y="3711"/>
                    <a:ext cx="31" cy="31"/>
                  </a:xfrm>
                  <a:custGeom>
                    <a:avLst/>
                    <a:gdLst>
                      <a:gd name="T0" fmla="*/ 8 w 16"/>
                      <a:gd name="T1" fmla="*/ 2 h 16"/>
                      <a:gd name="T2" fmla="*/ 0 w 16"/>
                      <a:gd name="T3" fmla="*/ 9 h 16"/>
                      <a:gd name="T4" fmla="*/ 8 w 16"/>
                      <a:gd name="T5" fmla="*/ 16 h 16"/>
                      <a:gd name="T6" fmla="*/ 15 w 16"/>
                      <a:gd name="T7" fmla="*/ 9 h 16"/>
                      <a:gd name="T8" fmla="*/ 8 w 16"/>
                      <a:gd name="T9" fmla="*/ 2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6">
                        <a:moveTo>
                          <a:pt x="8" y="2"/>
                        </a:moveTo>
                        <a:cubicBezTo>
                          <a:pt x="4" y="2"/>
                          <a:pt x="0" y="4"/>
                          <a:pt x="0" y="9"/>
                        </a:cubicBezTo>
                        <a:cubicBezTo>
                          <a:pt x="0" y="13"/>
                          <a:pt x="4" y="16"/>
                          <a:pt x="8" y="16"/>
                        </a:cubicBezTo>
                        <a:cubicBezTo>
                          <a:pt x="13" y="16"/>
                          <a:pt x="16" y="13"/>
                          <a:pt x="15" y="9"/>
                        </a:cubicBezTo>
                        <a:cubicBezTo>
                          <a:pt x="15" y="4"/>
                          <a:pt x="13" y="0"/>
                          <a:pt x="8" y="2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93" name="Freeform 11"/>
                  <p:cNvSpPr>
                    <a:spLocks/>
                  </p:cNvSpPr>
                  <p:nvPr/>
                </p:nvSpPr>
                <p:spPr bwMode="auto">
                  <a:xfrm>
                    <a:off x="1784" y="3975"/>
                    <a:ext cx="28" cy="30"/>
                  </a:xfrm>
                  <a:custGeom>
                    <a:avLst/>
                    <a:gdLst>
                      <a:gd name="T0" fmla="*/ 7 w 15"/>
                      <a:gd name="T1" fmla="*/ 0 h 16"/>
                      <a:gd name="T2" fmla="*/ 0 w 15"/>
                      <a:gd name="T3" fmla="*/ 9 h 16"/>
                      <a:gd name="T4" fmla="*/ 7 w 15"/>
                      <a:gd name="T5" fmla="*/ 15 h 16"/>
                      <a:gd name="T6" fmla="*/ 15 w 15"/>
                      <a:gd name="T7" fmla="*/ 7 h 16"/>
                      <a:gd name="T8" fmla="*/ 7 w 15"/>
                      <a:gd name="T9" fmla="*/ 0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6">
                        <a:moveTo>
                          <a:pt x="7" y="0"/>
                        </a:moveTo>
                        <a:cubicBezTo>
                          <a:pt x="4" y="0"/>
                          <a:pt x="0" y="4"/>
                          <a:pt x="0" y="9"/>
                        </a:cubicBezTo>
                        <a:cubicBezTo>
                          <a:pt x="0" y="12"/>
                          <a:pt x="4" y="16"/>
                          <a:pt x="7" y="15"/>
                        </a:cubicBezTo>
                        <a:cubicBezTo>
                          <a:pt x="12" y="15"/>
                          <a:pt x="15" y="12"/>
                          <a:pt x="15" y="7"/>
                        </a:cubicBezTo>
                        <a:cubicBezTo>
                          <a:pt x="15" y="4"/>
                          <a:pt x="12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94" name="Freeform 12"/>
                  <p:cNvSpPr>
                    <a:spLocks/>
                  </p:cNvSpPr>
                  <p:nvPr/>
                </p:nvSpPr>
                <p:spPr bwMode="auto">
                  <a:xfrm>
                    <a:off x="1610" y="3288"/>
                    <a:ext cx="112" cy="112"/>
                  </a:xfrm>
                  <a:custGeom>
                    <a:avLst/>
                    <a:gdLst>
                      <a:gd name="T0" fmla="*/ 29 w 59"/>
                      <a:gd name="T1" fmla="*/ 0 h 59"/>
                      <a:gd name="T2" fmla="*/ 0 w 59"/>
                      <a:gd name="T3" fmla="*/ 30 h 59"/>
                      <a:gd name="T4" fmla="*/ 30 w 59"/>
                      <a:gd name="T5" fmla="*/ 59 h 59"/>
                      <a:gd name="T6" fmla="*/ 59 w 59"/>
                      <a:gd name="T7" fmla="*/ 29 h 59"/>
                      <a:gd name="T8" fmla="*/ 29 w 59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9" h="59">
                        <a:moveTo>
                          <a:pt x="29" y="0"/>
                        </a:moveTo>
                        <a:cubicBezTo>
                          <a:pt x="13" y="0"/>
                          <a:pt x="0" y="13"/>
                          <a:pt x="0" y="30"/>
                        </a:cubicBezTo>
                        <a:cubicBezTo>
                          <a:pt x="0" y="46"/>
                          <a:pt x="13" y="59"/>
                          <a:pt x="30" y="59"/>
                        </a:cubicBezTo>
                        <a:cubicBezTo>
                          <a:pt x="46" y="59"/>
                          <a:pt x="59" y="46"/>
                          <a:pt x="59" y="29"/>
                        </a:cubicBezTo>
                        <a:cubicBezTo>
                          <a:pt x="58" y="13"/>
                          <a:pt x="45" y="0"/>
                          <a:pt x="2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95" name="Freeform 13"/>
                  <p:cNvSpPr>
                    <a:spLocks/>
                  </p:cNvSpPr>
                  <p:nvPr/>
                </p:nvSpPr>
                <p:spPr bwMode="auto">
                  <a:xfrm>
                    <a:off x="2" y="2581"/>
                    <a:ext cx="375" cy="586"/>
                  </a:xfrm>
                  <a:custGeom>
                    <a:avLst/>
                    <a:gdLst>
                      <a:gd name="T0" fmla="*/ 197 w 198"/>
                      <a:gd name="T1" fmla="*/ 154 h 309"/>
                      <a:gd name="T2" fmla="*/ 40 w 198"/>
                      <a:gd name="T3" fmla="*/ 2 h 309"/>
                      <a:gd name="T4" fmla="*/ 0 w 198"/>
                      <a:gd name="T5" fmla="*/ 8 h 309"/>
                      <a:gd name="T6" fmla="*/ 0 w 198"/>
                      <a:gd name="T7" fmla="*/ 303 h 309"/>
                      <a:gd name="T8" fmla="*/ 45 w 198"/>
                      <a:gd name="T9" fmla="*/ 309 h 309"/>
                      <a:gd name="T10" fmla="*/ 197 w 198"/>
                      <a:gd name="T11" fmla="*/ 154 h 30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98" h="309">
                        <a:moveTo>
                          <a:pt x="197" y="154"/>
                        </a:moveTo>
                        <a:cubicBezTo>
                          <a:pt x="196" y="69"/>
                          <a:pt x="125" y="0"/>
                          <a:pt x="40" y="2"/>
                        </a:cubicBezTo>
                        <a:cubicBezTo>
                          <a:pt x="27" y="2"/>
                          <a:pt x="13" y="4"/>
                          <a:pt x="0" y="8"/>
                        </a:cubicBezTo>
                        <a:cubicBezTo>
                          <a:pt x="0" y="303"/>
                          <a:pt x="0" y="303"/>
                          <a:pt x="0" y="303"/>
                        </a:cubicBezTo>
                        <a:cubicBezTo>
                          <a:pt x="15" y="308"/>
                          <a:pt x="29" y="309"/>
                          <a:pt x="45" y="309"/>
                        </a:cubicBezTo>
                        <a:cubicBezTo>
                          <a:pt x="130" y="308"/>
                          <a:pt x="198" y="239"/>
                          <a:pt x="197" y="154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96" name="Freeform 14"/>
                  <p:cNvSpPr>
                    <a:spLocks/>
                  </p:cNvSpPr>
                  <p:nvPr/>
                </p:nvSpPr>
                <p:spPr bwMode="auto">
                  <a:xfrm>
                    <a:off x="2482" y="3378"/>
                    <a:ext cx="343" cy="345"/>
                  </a:xfrm>
                  <a:custGeom>
                    <a:avLst/>
                    <a:gdLst>
                      <a:gd name="T0" fmla="*/ 89 w 181"/>
                      <a:gd name="T1" fmla="*/ 0 h 182"/>
                      <a:gd name="T2" fmla="*/ 0 w 181"/>
                      <a:gd name="T3" fmla="*/ 93 h 182"/>
                      <a:gd name="T4" fmla="*/ 93 w 181"/>
                      <a:gd name="T5" fmla="*/ 182 h 182"/>
                      <a:gd name="T6" fmla="*/ 181 w 181"/>
                      <a:gd name="T7" fmla="*/ 89 h 182"/>
                      <a:gd name="T8" fmla="*/ 89 w 181"/>
                      <a:gd name="T9" fmla="*/ 0 h 1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1" h="182">
                        <a:moveTo>
                          <a:pt x="89" y="0"/>
                        </a:moveTo>
                        <a:cubicBezTo>
                          <a:pt x="39" y="2"/>
                          <a:pt x="0" y="43"/>
                          <a:pt x="0" y="93"/>
                        </a:cubicBezTo>
                        <a:cubicBezTo>
                          <a:pt x="1" y="143"/>
                          <a:pt x="43" y="182"/>
                          <a:pt x="93" y="182"/>
                        </a:cubicBezTo>
                        <a:cubicBezTo>
                          <a:pt x="141" y="180"/>
                          <a:pt x="181" y="139"/>
                          <a:pt x="181" y="89"/>
                        </a:cubicBezTo>
                        <a:cubicBezTo>
                          <a:pt x="180" y="41"/>
                          <a:pt x="139" y="0"/>
                          <a:pt x="8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97" name="Freeform 15"/>
                  <p:cNvSpPr>
                    <a:spLocks/>
                  </p:cNvSpPr>
                  <p:nvPr/>
                </p:nvSpPr>
                <p:spPr bwMode="auto">
                  <a:xfrm>
                    <a:off x="326" y="3142"/>
                    <a:ext cx="30" cy="29"/>
                  </a:xfrm>
                  <a:custGeom>
                    <a:avLst/>
                    <a:gdLst>
                      <a:gd name="T0" fmla="*/ 2 w 16"/>
                      <a:gd name="T1" fmla="*/ 7 h 15"/>
                      <a:gd name="T2" fmla="*/ 9 w 16"/>
                      <a:gd name="T3" fmla="*/ 15 h 15"/>
                      <a:gd name="T4" fmla="*/ 16 w 16"/>
                      <a:gd name="T5" fmla="*/ 7 h 15"/>
                      <a:gd name="T6" fmla="*/ 9 w 16"/>
                      <a:gd name="T7" fmla="*/ 0 h 15"/>
                      <a:gd name="T8" fmla="*/ 2 w 16"/>
                      <a:gd name="T9" fmla="*/ 7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5">
                        <a:moveTo>
                          <a:pt x="2" y="7"/>
                        </a:moveTo>
                        <a:cubicBezTo>
                          <a:pt x="2" y="11"/>
                          <a:pt x="4" y="15"/>
                          <a:pt x="9" y="15"/>
                        </a:cubicBezTo>
                        <a:cubicBezTo>
                          <a:pt x="13" y="15"/>
                          <a:pt x="16" y="11"/>
                          <a:pt x="16" y="7"/>
                        </a:cubicBezTo>
                        <a:cubicBezTo>
                          <a:pt x="16" y="4"/>
                          <a:pt x="13" y="0"/>
                          <a:pt x="9" y="0"/>
                        </a:cubicBezTo>
                        <a:cubicBezTo>
                          <a:pt x="4" y="0"/>
                          <a:pt x="0" y="4"/>
                          <a:pt x="2" y="7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98" name="Freeform 16"/>
                  <p:cNvSpPr>
                    <a:spLocks/>
                  </p:cNvSpPr>
                  <p:nvPr/>
                </p:nvSpPr>
                <p:spPr bwMode="auto">
                  <a:xfrm>
                    <a:off x="1937" y="3173"/>
                    <a:ext cx="59" cy="55"/>
                  </a:xfrm>
                  <a:custGeom>
                    <a:avLst/>
                    <a:gdLst>
                      <a:gd name="T0" fmla="*/ 16 w 31"/>
                      <a:gd name="T1" fmla="*/ 29 h 29"/>
                      <a:gd name="T2" fmla="*/ 31 w 31"/>
                      <a:gd name="T3" fmla="*/ 14 h 29"/>
                      <a:gd name="T4" fmla="*/ 15 w 31"/>
                      <a:gd name="T5" fmla="*/ 0 h 29"/>
                      <a:gd name="T6" fmla="*/ 0 w 31"/>
                      <a:gd name="T7" fmla="*/ 14 h 29"/>
                      <a:gd name="T8" fmla="*/ 16 w 31"/>
                      <a:gd name="T9" fmla="*/ 29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16" y="29"/>
                        </a:moveTo>
                        <a:cubicBezTo>
                          <a:pt x="24" y="29"/>
                          <a:pt x="31" y="23"/>
                          <a:pt x="31" y="14"/>
                        </a:cubicBezTo>
                        <a:cubicBezTo>
                          <a:pt x="31" y="6"/>
                          <a:pt x="24" y="0"/>
                          <a:pt x="15" y="0"/>
                        </a:cubicBezTo>
                        <a:cubicBezTo>
                          <a:pt x="8" y="0"/>
                          <a:pt x="0" y="7"/>
                          <a:pt x="0" y="14"/>
                        </a:cubicBezTo>
                        <a:cubicBezTo>
                          <a:pt x="0" y="23"/>
                          <a:pt x="8" y="29"/>
                          <a:pt x="16" y="29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99" name="Freeform 18"/>
                  <p:cNvSpPr>
                    <a:spLocks/>
                  </p:cNvSpPr>
                  <p:nvPr/>
                </p:nvSpPr>
                <p:spPr bwMode="auto">
                  <a:xfrm>
                    <a:off x="702" y="3973"/>
                    <a:ext cx="64" cy="64"/>
                  </a:xfrm>
                  <a:custGeom>
                    <a:avLst/>
                    <a:gdLst>
                      <a:gd name="T0" fmla="*/ 24 w 34"/>
                      <a:gd name="T1" fmla="*/ 5 h 34"/>
                      <a:gd name="T2" fmla="*/ 3 w 34"/>
                      <a:gd name="T3" fmla="*/ 10 h 34"/>
                      <a:gd name="T4" fmla="*/ 9 w 34"/>
                      <a:gd name="T5" fmla="*/ 30 h 34"/>
                      <a:gd name="T6" fmla="*/ 29 w 34"/>
                      <a:gd name="T7" fmla="*/ 24 h 34"/>
                      <a:gd name="T8" fmla="*/ 24 w 34"/>
                      <a:gd name="T9" fmla="*/ 5 h 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4" h="34">
                        <a:moveTo>
                          <a:pt x="24" y="5"/>
                        </a:moveTo>
                        <a:cubicBezTo>
                          <a:pt x="17" y="0"/>
                          <a:pt x="7" y="4"/>
                          <a:pt x="3" y="10"/>
                        </a:cubicBezTo>
                        <a:cubicBezTo>
                          <a:pt x="0" y="17"/>
                          <a:pt x="2" y="27"/>
                          <a:pt x="9" y="30"/>
                        </a:cubicBezTo>
                        <a:cubicBezTo>
                          <a:pt x="17" y="34"/>
                          <a:pt x="25" y="32"/>
                          <a:pt x="29" y="24"/>
                        </a:cubicBezTo>
                        <a:cubicBezTo>
                          <a:pt x="34" y="17"/>
                          <a:pt x="30" y="8"/>
                          <a:pt x="24" y="5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00" name="Freeform 19"/>
                  <p:cNvSpPr>
                    <a:spLocks/>
                  </p:cNvSpPr>
                  <p:nvPr/>
                </p:nvSpPr>
                <p:spPr bwMode="auto">
                  <a:xfrm>
                    <a:off x="564" y="3505"/>
                    <a:ext cx="111" cy="113"/>
                  </a:xfrm>
                  <a:custGeom>
                    <a:avLst/>
                    <a:gdLst>
                      <a:gd name="T0" fmla="*/ 29 w 59"/>
                      <a:gd name="T1" fmla="*/ 0 h 60"/>
                      <a:gd name="T2" fmla="*/ 0 w 59"/>
                      <a:gd name="T3" fmla="*/ 30 h 60"/>
                      <a:gd name="T4" fmla="*/ 29 w 59"/>
                      <a:gd name="T5" fmla="*/ 60 h 60"/>
                      <a:gd name="T6" fmla="*/ 58 w 59"/>
                      <a:gd name="T7" fmla="*/ 29 h 60"/>
                      <a:gd name="T8" fmla="*/ 29 w 59"/>
                      <a:gd name="T9" fmla="*/ 0 h 6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9" h="60">
                        <a:moveTo>
                          <a:pt x="29" y="0"/>
                        </a:moveTo>
                        <a:cubicBezTo>
                          <a:pt x="12" y="0"/>
                          <a:pt x="0" y="13"/>
                          <a:pt x="0" y="30"/>
                        </a:cubicBezTo>
                        <a:cubicBezTo>
                          <a:pt x="0" y="46"/>
                          <a:pt x="13" y="60"/>
                          <a:pt x="29" y="60"/>
                        </a:cubicBezTo>
                        <a:cubicBezTo>
                          <a:pt x="46" y="60"/>
                          <a:pt x="59" y="46"/>
                          <a:pt x="58" y="29"/>
                        </a:cubicBezTo>
                        <a:cubicBezTo>
                          <a:pt x="58" y="13"/>
                          <a:pt x="45" y="0"/>
                          <a:pt x="2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01" name="Freeform 20"/>
                  <p:cNvSpPr>
                    <a:spLocks/>
                  </p:cNvSpPr>
                  <p:nvPr/>
                </p:nvSpPr>
                <p:spPr bwMode="auto">
                  <a:xfrm>
                    <a:off x="657" y="2953"/>
                    <a:ext cx="227" cy="225"/>
                  </a:xfrm>
                  <a:custGeom>
                    <a:avLst/>
                    <a:gdLst>
                      <a:gd name="T0" fmla="*/ 60 w 120"/>
                      <a:gd name="T1" fmla="*/ 0 h 119"/>
                      <a:gd name="T2" fmla="*/ 2 w 120"/>
                      <a:gd name="T3" fmla="*/ 61 h 119"/>
                      <a:gd name="T4" fmla="*/ 61 w 120"/>
                      <a:gd name="T5" fmla="*/ 119 h 119"/>
                      <a:gd name="T6" fmla="*/ 120 w 120"/>
                      <a:gd name="T7" fmla="*/ 59 h 119"/>
                      <a:gd name="T8" fmla="*/ 60 w 120"/>
                      <a:gd name="T9" fmla="*/ 0 h 1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20" h="119">
                        <a:moveTo>
                          <a:pt x="60" y="0"/>
                        </a:moveTo>
                        <a:cubicBezTo>
                          <a:pt x="27" y="1"/>
                          <a:pt x="0" y="28"/>
                          <a:pt x="2" y="61"/>
                        </a:cubicBezTo>
                        <a:cubicBezTo>
                          <a:pt x="2" y="94"/>
                          <a:pt x="28" y="119"/>
                          <a:pt x="61" y="119"/>
                        </a:cubicBezTo>
                        <a:cubicBezTo>
                          <a:pt x="94" y="118"/>
                          <a:pt x="120" y="91"/>
                          <a:pt x="120" y="59"/>
                        </a:cubicBezTo>
                        <a:cubicBezTo>
                          <a:pt x="120" y="27"/>
                          <a:pt x="92" y="0"/>
                          <a:pt x="60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02" name="Freeform 21"/>
                  <p:cNvSpPr>
                    <a:spLocks/>
                  </p:cNvSpPr>
                  <p:nvPr/>
                </p:nvSpPr>
                <p:spPr bwMode="auto">
                  <a:xfrm>
                    <a:off x="630" y="2687"/>
                    <a:ext cx="55" cy="59"/>
                  </a:xfrm>
                  <a:custGeom>
                    <a:avLst/>
                    <a:gdLst>
                      <a:gd name="T0" fmla="*/ 14 w 29"/>
                      <a:gd name="T1" fmla="*/ 31 h 31"/>
                      <a:gd name="T2" fmla="*/ 29 w 29"/>
                      <a:gd name="T3" fmla="*/ 15 h 31"/>
                      <a:gd name="T4" fmla="*/ 14 w 29"/>
                      <a:gd name="T5" fmla="*/ 0 h 31"/>
                      <a:gd name="T6" fmla="*/ 0 w 29"/>
                      <a:gd name="T7" fmla="*/ 16 h 31"/>
                      <a:gd name="T8" fmla="*/ 14 w 29"/>
                      <a:gd name="T9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9" h="31">
                        <a:moveTo>
                          <a:pt x="14" y="31"/>
                        </a:moveTo>
                        <a:cubicBezTo>
                          <a:pt x="23" y="31"/>
                          <a:pt x="29" y="23"/>
                          <a:pt x="29" y="15"/>
                        </a:cubicBezTo>
                        <a:cubicBezTo>
                          <a:pt x="29" y="8"/>
                          <a:pt x="22" y="0"/>
                          <a:pt x="14" y="0"/>
                        </a:cubicBezTo>
                        <a:cubicBezTo>
                          <a:pt x="6" y="2"/>
                          <a:pt x="0" y="8"/>
                          <a:pt x="0" y="16"/>
                        </a:cubicBezTo>
                        <a:cubicBezTo>
                          <a:pt x="0" y="25"/>
                          <a:pt x="6" y="31"/>
                          <a:pt x="14" y="3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03" name="Freeform 22"/>
                  <p:cNvSpPr>
                    <a:spLocks/>
                  </p:cNvSpPr>
                  <p:nvPr/>
                </p:nvSpPr>
                <p:spPr bwMode="auto">
                  <a:xfrm>
                    <a:off x="4109" y="3895"/>
                    <a:ext cx="30" cy="27"/>
                  </a:xfrm>
                  <a:custGeom>
                    <a:avLst/>
                    <a:gdLst>
                      <a:gd name="T0" fmla="*/ 7 w 16"/>
                      <a:gd name="T1" fmla="*/ 0 h 14"/>
                      <a:gd name="T2" fmla="*/ 0 w 16"/>
                      <a:gd name="T3" fmla="*/ 7 h 14"/>
                      <a:gd name="T4" fmla="*/ 8 w 16"/>
                      <a:gd name="T5" fmla="*/ 14 h 14"/>
                      <a:gd name="T6" fmla="*/ 16 w 16"/>
                      <a:gd name="T7" fmla="*/ 7 h 14"/>
                      <a:gd name="T8" fmla="*/ 7 w 16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4">
                        <a:moveTo>
                          <a:pt x="7" y="0"/>
                        </a:moveTo>
                        <a:cubicBezTo>
                          <a:pt x="3" y="0"/>
                          <a:pt x="0" y="3"/>
                          <a:pt x="0" y="7"/>
                        </a:cubicBezTo>
                        <a:cubicBezTo>
                          <a:pt x="0" y="11"/>
                          <a:pt x="3" y="14"/>
                          <a:pt x="8" y="14"/>
                        </a:cubicBezTo>
                        <a:cubicBezTo>
                          <a:pt x="12" y="14"/>
                          <a:pt x="16" y="11"/>
                          <a:pt x="16" y="7"/>
                        </a:cubicBezTo>
                        <a:cubicBezTo>
                          <a:pt x="14" y="2"/>
                          <a:pt x="12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04" name="Freeform 23"/>
                  <p:cNvSpPr>
                    <a:spLocks/>
                  </p:cNvSpPr>
                  <p:nvPr/>
                </p:nvSpPr>
                <p:spPr bwMode="auto">
                  <a:xfrm>
                    <a:off x="4366" y="3588"/>
                    <a:ext cx="114" cy="112"/>
                  </a:xfrm>
                  <a:custGeom>
                    <a:avLst/>
                    <a:gdLst>
                      <a:gd name="T0" fmla="*/ 29 w 60"/>
                      <a:gd name="T1" fmla="*/ 0 h 59"/>
                      <a:gd name="T2" fmla="*/ 1 w 60"/>
                      <a:gd name="T3" fmla="*/ 30 h 59"/>
                      <a:gd name="T4" fmla="*/ 30 w 60"/>
                      <a:gd name="T5" fmla="*/ 59 h 59"/>
                      <a:gd name="T6" fmla="*/ 60 w 60"/>
                      <a:gd name="T7" fmla="*/ 29 h 59"/>
                      <a:gd name="T8" fmla="*/ 29 w 60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0" h="59">
                        <a:moveTo>
                          <a:pt x="29" y="0"/>
                        </a:moveTo>
                        <a:cubicBezTo>
                          <a:pt x="13" y="0"/>
                          <a:pt x="0" y="13"/>
                          <a:pt x="1" y="30"/>
                        </a:cubicBezTo>
                        <a:cubicBezTo>
                          <a:pt x="1" y="46"/>
                          <a:pt x="15" y="59"/>
                          <a:pt x="30" y="59"/>
                        </a:cubicBezTo>
                        <a:cubicBezTo>
                          <a:pt x="47" y="58"/>
                          <a:pt x="60" y="45"/>
                          <a:pt x="60" y="29"/>
                        </a:cubicBezTo>
                        <a:cubicBezTo>
                          <a:pt x="60" y="12"/>
                          <a:pt x="46" y="0"/>
                          <a:pt x="2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05" name="Freeform 24"/>
                  <p:cNvSpPr>
                    <a:spLocks/>
                  </p:cNvSpPr>
                  <p:nvPr/>
                </p:nvSpPr>
                <p:spPr bwMode="auto">
                  <a:xfrm>
                    <a:off x="4069" y="3508"/>
                    <a:ext cx="29" cy="29"/>
                  </a:xfrm>
                  <a:custGeom>
                    <a:avLst/>
                    <a:gdLst>
                      <a:gd name="T0" fmla="*/ 7 w 15"/>
                      <a:gd name="T1" fmla="*/ 0 h 15"/>
                      <a:gd name="T2" fmla="*/ 0 w 15"/>
                      <a:gd name="T3" fmla="*/ 8 h 15"/>
                      <a:gd name="T4" fmla="*/ 7 w 15"/>
                      <a:gd name="T5" fmla="*/ 15 h 15"/>
                      <a:gd name="T6" fmla="*/ 15 w 15"/>
                      <a:gd name="T7" fmla="*/ 8 h 15"/>
                      <a:gd name="T8" fmla="*/ 7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8"/>
                        </a:cubicBezTo>
                        <a:cubicBezTo>
                          <a:pt x="0" y="11"/>
                          <a:pt x="4" y="15"/>
                          <a:pt x="7" y="15"/>
                        </a:cubicBezTo>
                        <a:cubicBezTo>
                          <a:pt x="11" y="15"/>
                          <a:pt x="15" y="11"/>
                          <a:pt x="15" y="8"/>
                        </a:cubicBezTo>
                        <a:cubicBezTo>
                          <a:pt x="15" y="4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06" name="Freeform 25"/>
                  <p:cNvSpPr>
                    <a:spLocks/>
                  </p:cNvSpPr>
                  <p:nvPr/>
                </p:nvSpPr>
                <p:spPr bwMode="auto">
                  <a:xfrm>
                    <a:off x="2299" y="4180"/>
                    <a:ext cx="28" cy="28"/>
                  </a:xfrm>
                  <a:custGeom>
                    <a:avLst/>
                    <a:gdLst>
                      <a:gd name="T0" fmla="*/ 8 w 15"/>
                      <a:gd name="T1" fmla="*/ 0 h 15"/>
                      <a:gd name="T2" fmla="*/ 0 w 15"/>
                      <a:gd name="T3" fmla="*/ 8 h 15"/>
                      <a:gd name="T4" fmla="*/ 8 w 15"/>
                      <a:gd name="T5" fmla="*/ 15 h 15"/>
                      <a:gd name="T6" fmla="*/ 15 w 15"/>
                      <a:gd name="T7" fmla="*/ 8 h 15"/>
                      <a:gd name="T8" fmla="*/ 8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8" y="0"/>
                        </a:moveTo>
                        <a:cubicBezTo>
                          <a:pt x="4" y="0"/>
                          <a:pt x="0" y="4"/>
                          <a:pt x="0" y="8"/>
                        </a:cubicBezTo>
                        <a:cubicBezTo>
                          <a:pt x="0" y="13"/>
                          <a:pt x="4" y="15"/>
                          <a:pt x="8" y="15"/>
                        </a:cubicBezTo>
                        <a:cubicBezTo>
                          <a:pt x="12" y="15"/>
                          <a:pt x="15" y="11"/>
                          <a:pt x="15" y="8"/>
                        </a:cubicBezTo>
                        <a:cubicBezTo>
                          <a:pt x="15" y="4"/>
                          <a:pt x="11" y="0"/>
                          <a:pt x="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07" name="Freeform 26"/>
                  <p:cNvSpPr>
                    <a:spLocks/>
                  </p:cNvSpPr>
                  <p:nvPr/>
                </p:nvSpPr>
                <p:spPr bwMode="auto">
                  <a:xfrm>
                    <a:off x="5191" y="3660"/>
                    <a:ext cx="57" cy="57"/>
                  </a:xfrm>
                  <a:custGeom>
                    <a:avLst/>
                    <a:gdLst>
                      <a:gd name="T0" fmla="*/ 15 w 30"/>
                      <a:gd name="T1" fmla="*/ 0 h 30"/>
                      <a:gd name="T2" fmla="*/ 0 w 30"/>
                      <a:gd name="T3" fmla="*/ 15 h 30"/>
                      <a:gd name="T4" fmla="*/ 15 w 30"/>
                      <a:gd name="T5" fmla="*/ 30 h 30"/>
                      <a:gd name="T6" fmla="*/ 30 w 30"/>
                      <a:gd name="T7" fmla="*/ 14 h 30"/>
                      <a:gd name="T8" fmla="*/ 15 w 30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5" y="0"/>
                        </a:moveTo>
                        <a:cubicBezTo>
                          <a:pt x="6" y="0"/>
                          <a:pt x="0" y="7"/>
                          <a:pt x="0" y="15"/>
                        </a:cubicBezTo>
                        <a:cubicBezTo>
                          <a:pt x="0" y="23"/>
                          <a:pt x="6" y="30"/>
                          <a:pt x="15" y="30"/>
                        </a:cubicBezTo>
                        <a:cubicBezTo>
                          <a:pt x="23" y="29"/>
                          <a:pt x="30" y="23"/>
                          <a:pt x="30" y="14"/>
                        </a:cubicBezTo>
                        <a:cubicBezTo>
                          <a:pt x="30" y="7"/>
                          <a:pt x="22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08" name="Freeform 27"/>
                  <p:cNvSpPr>
                    <a:spLocks/>
                  </p:cNvSpPr>
                  <p:nvPr/>
                </p:nvSpPr>
                <p:spPr bwMode="auto">
                  <a:xfrm>
                    <a:off x="5463" y="3461"/>
                    <a:ext cx="27" cy="27"/>
                  </a:xfrm>
                  <a:custGeom>
                    <a:avLst/>
                    <a:gdLst>
                      <a:gd name="T0" fmla="*/ 7 w 14"/>
                      <a:gd name="T1" fmla="*/ 0 h 14"/>
                      <a:gd name="T2" fmla="*/ 0 w 14"/>
                      <a:gd name="T3" fmla="*/ 7 h 14"/>
                      <a:gd name="T4" fmla="*/ 7 w 14"/>
                      <a:gd name="T5" fmla="*/ 14 h 14"/>
                      <a:gd name="T6" fmla="*/ 14 w 14"/>
                      <a:gd name="T7" fmla="*/ 7 h 14"/>
                      <a:gd name="T8" fmla="*/ 7 w 14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" h="14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7"/>
                        </a:cubicBezTo>
                        <a:cubicBezTo>
                          <a:pt x="0" y="12"/>
                          <a:pt x="3" y="14"/>
                          <a:pt x="7" y="14"/>
                        </a:cubicBezTo>
                        <a:cubicBezTo>
                          <a:pt x="11" y="14"/>
                          <a:pt x="14" y="12"/>
                          <a:pt x="14" y="7"/>
                        </a:cubicBezTo>
                        <a:cubicBezTo>
                          <a:pt x="14" y="4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09" name="Freeform 28"/>
                  <p:cNvSpPr>
                    <a:spLocks/>
                  </p:cNvSpPr>
                  <p:nvPr/>
                </p:nvSpPr>
                <p:spPr bwMode="auto">
                  <a:xfrm>
                    <a:off x="3761" y="3764"/>
                    <a:ext cx="59" cy="57"/>
                  </a:xfrm>
                  <a:custGeom>
                    <a:avLst/>
                    <a:gdLst>
                      <a:gd name="T0" fmla="*/ 15 w 31"/>
                      <a:gd name="T1" fmla="*/ 0 h 30"/>
                      <a:gd name="T2" fmla="*/ 0 w 31"/>
                      <a:gd name="T3" fmla="*/ 15 h 30"/>
                      <a:gd name="T4" fmla="*/ 16 w 31"/>
                      <a:gd name="T5" fmla="*/ 30 h 30"/>
                      <a:gd name="T6" fmla="*/ 31 w 31"/>
                      <a:gd name="T7" fmla="*/ 15 h 30"/>
                      <a:gd name="T8" fmla="*/ 15 w 31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30">
                        <a:moveTo>
                          <a:pt x="15" y="0"/>
                        </a:moveTo>
                        <a:cubicBezTo>
                          <a:pt x="8" y="0"/>
                          <a:pt x="0" y="8"/>
                          <a:pt x="0" y="15"/>
                        </a:cubicBezTo>
                        <a:cubicBezTo>
                          <a:pt x="0" y="24"/>
                          <a:pt x="8" y="30"/>
                          <a:pt x="16" y="30"/>
                        </a:cubicBezTo>
                        <a:cubicBezTo>
                          <a:pt x="23" y="30"/>
                          <a:pt x="31" y="24"/>
                          <a:pt x="31" y="15"/>
                        </a:cubicBezTo>
                        <a:cubicBezTo>
                          <a:pt x="31" y="7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10" name="Freeform 29"/>
                  <p:cNvSpPr>
                    <a:spLocks/>
                  </p:cNvSpPr>
                  <p:nvPr/>
                </p:nvSpPr>
                <p:spPr bwMode="auto">
                  <a:xfrm>
                    <a:off x="4936" y="3438"/>
                    <a:ext cx="30" cy="27"/>
                  </a:xfrm>
                  <a:custGeom>
                    <a:avLst/>
                    <a:gdLst>
                      <a:gd name="T0" fmla="*/ 8 w 16"/>
                      <a:gd name="T1" fmla="*/ 0 h 14"/>
                      <a:gd name="T2" fmla="*/ 0 w 16"/>
                      <a:gd name="T3" fmla="*/ 7 h 14"/>
                      <a:gd name="T4" fmla="*/ 9 w 16"/>
                      <a:gd name="T5" fmla="*/ 14 h 14"/>
                      <a:gd name="T6" fmla="*/ 16 w 16"/>
                      <a:gd name="T7" fmla="*/ 7 h 14"/>
                      <a:gd name="T8" fmla="*/ 8 w 16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4">
                        <a:moveTo>
                          <a:pt x="8" y="0"/>
                        </a:moveTo>
                        <a:cubicBezTo>
                          <a:pt x="4" y="0"/>
                          <a:pt x="0" y="3"/>
                          <a:pt x="0" y="7"/>
                        </a:cubicBezTo>
                        <a:cubicBezTo>
                          <a:pt x="0" y="11"/>
                          <a:pt x="4" y="14"/>
                          <a:pt x="9" y="14"/>
                        </a:cubicBezTo>
                        <a:cubicBezTo>
                          <a:pt x="13" y="14"/>
                          <a:pt x="16" y="11"/>
                          <a:pt x="16" y="7"/>
                        </a:cubicBezTo>
                        <a:cubicBezTo>
                          <a:pt x="15" y="3"/>
                          <a:pt x="13" y="0"/>
                          <a:pt x="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11" name="Freeform 30"/>
                  <p:cNvSpPr>
                    <a:spLocks/>
                  </p:cNvSpPr>
                  <p:nvPr/>
                </p:nvSpPr>
                <p:spPr bwMode="auto">
                  <a:xfrm>
                    <a:off x="4635" y="3867"/>
                    <a:ext cx="28" cy="28"/>
                  </a:xfrm>
                  <a:custGeom>
                    <a:avLst/>
                    <a:gdLst>
                      <a:gd name="T0" fmla="*/ 7 w 15"/>
                      <a:gd name="T1" fmla="*/ 0 h 15"/>
                      <a:gd name="T2" fmla="*/ 0 w 15"/>
                      <a:gd name="T3" fmla="*/ 7 h 15"/>
                      <a:gd name="T4" fmla="*/ 7 w 15"/>
                      <a:gd name="T5" fmla="*/ 15 h 15"/>
                      <a:gd name="T6" fmla="*/ 15 w 15"/>
                      <a:gd name="T7" fmla="*/ 7 h 15"/>
                      <a:gd name="T8" fmla="*/ 7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7"/>
                        </a:cubicBezTo>
                        <a:cubicBezTo>
                          <a:pt x="0" y="11"/>
                          <a:pt x="3" y="15"/>
                          <a:pt x="7" y="15"/>
                        </a:cubicBezTo>
                        <a:cubicBezTo>
                          <a:pt x="11" y="15"/>
                          <a:pt x="15" y="11"/>
                          <a:pt x="15" y="7"/>
                        </a:cubicBezTo>
                        <a:cubicBezTo>
                          <a:pt x="15" y="2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12" name="Freeform 31"/>
                  <p:cNvSpPr>
                    <a:spLocks/>
                  </p:cNvSpPr>
                  <p:nvPr/>
                </p:nvSpPr>
                <p:spPr bwMode="auto">
                  <a:xfrm>
                    <a:off x="1998" y="3554"/>
                    <a:ext cx="225" cy="226"/>
                  </a:xfrm>
                  <a:custGeom>
                    <a:avLst/>
                    <a:gdLst>
                      <a:gd name="T0" fmla="*/ 59 w 119"/>
                      <a:gd name="T1" fmla="*/ 0 h 119"/>
                      <a:gd name="T2" fmla="*/ 0 w 119"/>
                      <a:gd name="T3" fmla="*/ 59 h 119"/>
                      <a:gd name="T4" fmla="*/ 61 w 119"/>
                      <a:gd name="T5" fmla="*/ 118 h 119"/>
                      <a:gd name="T6" fmla="*/ 119 w 119"/>
                      <a:gd name="T7" fmla="*/ 58 h 119"/>
                      <a:gd name="T8" fmla="*/ 59 w 119"/>
                      <a:gd name="T9" fmla="*/ 0 h 1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9" h="119">
                        <a:moveTo>
                          <a:pt x="59" y="0"/>
                        </a:moveTo>
                        <a:cubicBezTo>
                          <a:pt x="27" y="0"/>
                          <a:pt x="0" y="26"/>
                          <a:pt x="0" y="59"/>
                        </a:cubicBezTo>
                        <a:cubicBezTo>
                          <a:pt x="2" y="92"/>
                          <a:pt x="28" y="119"/>
                          <a:pt x="61" y="118"/>
                        </a:cubicBezTo>
                        <a:cubicBezTo>
                          <a:pt x="94" y="118"/>
                          <a:pt x="119" y="91"/>
                          <a:pt x="119" y="58"/>
                        </a:cubicBezTo>
                        <a:cubicBezTo>
                          <a:pt x="118" y="25"/>
                          <a:pt x="92" y="0"/>
                          <a:pt x="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13" name="Freeform 32"/>
                  <p:cNvSpPr>
                    <a:spLocks/>
                  </p:cNvSpPr>
                  <p:nvPr/>
                </p:nvSpPr>
                <p:spPr bwMode="auto">
                  <a:xfrm>
                    <a:off x="2412" y="3876"/>
                    <a:ext cx="55" cy="57"/>
                  </a:xfrm>
                  <a:custGeom>
                    <a:avLst/>
                    <a:gdLst>
                      <a:gd name="T0" fmla="*/ 14 w 29"/>
                      <a:gd name="T1" fmla="*/ 0 h 30"/>
                      <a:gd name="T2" fmla="*/ 0 w 29"/>
                      <a:gd name="T3" fmla="*/ 16 h 30"/>
                      <a:gd name="T4" fmla="*/ 14 w 29"/>
                      <a:gd name="T5" fmla="*/ 30 h 30"/>
                      <a:gd name="T6" fmla="*/ 29 w 29"/>
                      <a:gd name="T7" fmla="*/ 14 h 30"/>
                      <a:gd name="T8" fmla="*/ 14 w 29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9" h="30">
                        <a:moveTo>
                          <a:pt x="14" y="0"/>
                        </a:moveTo>
                        <a:cubicBezTo>
                          <a:pt x="6" y="0"/>
                          <a:pt x="0" y="7"/>
                          <a:pt x="0" y="16"/>
                        </a:cubicBezTo>
                        <a:cubicBezTo>
                          <a:pt x="0" y="23"/>
                          <a:pt x="6" y="30"/>
                          <a:pt x="14" y="30"/>
                        </a:cubicBezTo>
                        <a:cubicBezTo>
                          <a:pt x="23" y="30"/>
                          <a:pt x="29" y="23"/>
                          <a:pt x="29" y="14"/>
                        </a:cubicBezTo>
                        <a:cubicBezTo>
                          <a:pt x="29" y="7"/>
                          <a:pt x="22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14" name="Freeform 33"/>
                  <p:cNvSpPr>
                    <a:spLocks/>
                  </p:cNvSpPr>
                  <p:nvPr/>
                </p:nvSpPr>
                <p:spPr bwMode="auto">
                  <a:xfrm>
                    <a:off x="2308" y="3279"/>
                    <a:ext cx="59" cy="55"/>
                  </a:xfrm>
                  <a:custGeom>
                    <a:avLst/>
                    <a:gdLst>
                      <a:gd name="T0" fmla="*/ 16 w 31"/>
                      <a:gd name="T1" fmla="*/ 0 h 29"/>
                      <a:gd name="T2" fmla="*/ 1 w 31"/>
                      <a:gd name="T3" fmla="*/ 14 h 29"/>
                      <a:gd name="T4" fmla="*/ 16 w 31"/>
                      <a:gd name="T5" fmla="*/ 29 h 29"/>
                      <a:gd name="T6" fmla="*/ 31 w 31"/>
                      <a:gd name="T7" fmla="*/ 14 h 29"/>
                      <a:gd name="T8" fmla="*/ 16 w 31"/>
                      <a:gd name="T9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16" y="0"/>
                        </a:moveTo>
                        <a:cubicBezTo>
                          <a:pt x="7" y="0"/>
                          <a:pt x="0" y="7"/>
                          <a:pt x="1" y="14"/>
                        </a:cubicBezTo>
                        <a:cubicBezTo>
                          <a:pt x="1" y="23"/>
                          <a:pt x="7" y="29"/>
                          <a:pt x="16" y="29"/>
                        </a:cubicBezTo>
                        <a:cubicBezTo>
                          <a:pt x="24" y="29"/>
                          <a:pt x="31" y="23"/>
                          <a:pt x="31" y="14"/>
                        </a:cubicBezTo>
                        <a:cubicBezTo>
                          <a:pt x="31" y="6"/>
                          <a:pt x="23" y="0"/>
                          <a:pt x="16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15" name="Freeform 34"/>
                  <p:cNvSpPr>
                    <a:spLocks/>
                  </p:cNvSpPr>
                  <p:nvPr/>
                </p:nvSpPr>
                <p:spPr bwMode="auto">
                  <a:xfrm>
                    <a:off x="3140" y="3662"/>
                    <a:ext cx="114" cy="112"/>
                  </a:xfrm>
                  <a:custGeom>
                    <a:avLst/>
                    <a:gdLst>
                      <a:gd name="T0" fmla="*/ 31 w 60"/>
                      <a:gd name="T1" fmla="*/ 0 h 59"/>
                      <a:gd name="T2" fmla="*/ 1 w 60"/>
                      <a:gd name="T3" fmla="*/ 30 h 59"/>
                      <a:gd name="T4" fmla="*/ 31 w 60"/>
                      <a:gd name="T5" fmla="*/ 59 h 59"/>
                      <a:gd name="T6" fmla="*/ 60 w 60"/>
                      <a:gd name="T7" fmla="*/ 29 h 59"/>
                      <a:gd name="T8" fmla="*/ 31 w 60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0" h="59">
                        <a:moveTo>
                          <a:pt x="31" y="0"/>
                        </a:moveTo>
                        <a:cubicBezTo>
                          <a:pt x="14" y="0"/>
                          <a:pt x="0" y="13"/>
                          <a:pt x="1" y="30"/>
                        </a:cubicBezTo>
                        <a:cubicBezTo>
                          <a:pt x="1" y="46"/>
                          <a:pt x="15" y="59"/>
                          <a:pt x="31" y="59"/>
                        </a:cubicBezTo>
                        <a:cubicBezTo>
                          <a:pt x="48" y="59"/>
                          <a:pt x="60" y="45"/>
                          <a:pt x="60" y="29"/>
                        </a:cubicBezTo>
                        <a:cubicBezTo>
                          <a:pt x="60" y="13"/>
                          <a:pt x="46" y="0"/>
                          <a:pt x="3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16" name="Freeform 35"/>
                  <p:cNvSpPr>
                    <a:spLocks/>
                  </p:cNvSpPr>
                  <p:nvPr/>
                </p:nvSpPr>
                <p:spPr bwMode="auto">
                  <a:xfrm>
                    <a:off x="3549" y="3493"/>
                    <a:ext cx="57" cy="57"/>
                  </a:xfrm>
                  <a:custGeom>
                    <a:avLst/>
                    <a:gdLst>
                      <a:gd name="T0" fmla="*/ 15 w 30"/>
                      <a:gd name="T1" fmla="*/ 1 h 30"/>
                      <a:gd name="T2" fmla="*/ 0 w 30"/>
                      <a:gd name="T3" fmla="*/ 16 h 30"/>
                      <a:gd name="T4" fmla="*/ 15 w 30"/>
                      <a:gd name="T5" fmla="*/ 30 h 30"/>
                      <a:gd name="T6" fmla="*/ 30 w 30"/>
                      <a:gd name="T7" fmla="*/ 16 h 30"/>
                      <a:gd name="T8" fmla="*/ 15 w 30"/>
                      <a:gd name="T9" fmla="*/ 1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5" y="1"/>
                        </a:moveTo>
                        <a:cubicBezTo>
                          <a:pt x="7" y="1"/>
                          <a:pt x="0" y="7"/>
                          <a:pt x="0" y="16"/>
                        </a:cubicBezTo>
                        <a:cubicBezTo>
                          <a:pt x="0" y="24"/>
                          <a:pt x="8" y="30"/>
                          <a:pt x="15" y="30"/>
                        </a:cubicBezTo>
                        <a:cubicBezTo>
                          <a:pt x="24" y="30"/>
                          <a:pt x="30" y="23"/>
                          <a:pt x="30" y="16"/>
                        </a:cubicBezTo>
                        <a:cubicBezTo>
                          <a:pt x="30" y="7"/>
                          <a:pt x="24" y="0"/>
                          <a:pt x="15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17" name="Freeform 36"/>
                  <p:cNvSpPr>
                    <a:spLocks/>
                  </p:cNvSpPr>
                  <p:nvPr/>
                </p:nvSpPr>
                <p:spPr bwMode="auto">
                  <a:xfrm>
                    <a:off x="3044" y="4049"/>
                    <a:ext cx="57" cy="59"/>
                  </a:xfrm>
                  <a:custGeom>
                    <a:avLst/>
                    <a:gdLst>
                      <a:gd name="T0" fmla="*/ 15 w 30"/>
                      <a:gd name="T1" fmla="*/ 0 h 31"/>
                      <a:gd name="T2" fmla="*/ 0 w 30"/>
                      <a:gd name="T3" fmla="*/ 16 h 31"/>
                      <a:gd name="T4" fmla="*/ 16 w 30"/>
                      <a:gd name="T5" fmla="*/ 31 h 31"/>
                      <a:gd name="T6" fmla="*/ 30 w 30"/>
                      <a:gd name="T7" fmla="*/ 15 h 31"/>
                      <a:gd name="T8" fmla="*/ 15 w 30"/>
                      <a:gd name="T9" fmla="*/ 0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1">
                        <a:moveTo>
                          <a:pt x="15" y="0"/>
                        </a:moveTo>
                        <a:cubicBezTo>
                          <a:pt x="6" y="0"/>
                          <a:pt x="0" y="7"/>
                          <a:pt x="0" y="16"/>
                        </a:cubicBezTo>
                        <a:cubicBezTo>
                          <a:pt x="0" y="23"/>
                          <a:pt x="7" y="31"/>
                          <a:pt x="16" y="31"/>
                        </a:cubicBezTo>
                        <a:cubicBezTo>
                          <a:pt x="23" y="31"/>
                          <a:pt x="30" y="23"/>
                          <a:pt x="30" y="15"/>
                        </a:cubicBezTo>
                        <a:cubicBezTo>
                          <a:pt x="29" y="7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118" name="Freeform 37"/>
                  <p:cNvSpPr>
                    <a:spLocks/>
                  </p:cNvSpPr>
                  <p:nvPr/>
                </p:nvSpPr>
                <p:spPr bwMode="auto">
                  <a:xfrm>
                    <a:off x="2980" y="3385"/>
                    <a:ext cx="56" cy="55"/>
                  </a:xfrm>
                  <a:custGeom>
                    <a:avLst/>
                    <a:gdLst>
                      <a:gd name="T0" fmla="*/ 15 w 30"/>
                      <a:gd name="T1" fmla="*/ 0 h 29"/>
                      <a:gd name="T2" fmla="*/ 0 w 30"/>
                      <a:gd name="T3" fmla="*/ 14 h 29"/>
                      <a:gd name="T4" fmla="*/ 16 w 30"/>
                      <a:gd name="T5" fmla="*/ 29 h 29"/>
                      <a:gd name="T6" fmla="*/ 30 w 30"/>
                      <a:gd name="T7" fmla="*/ 14 h 29"/>
                      <a:gd name="T8" fmla="*/ 15 w 30"/>
                      <a:gd name="T9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29">
                        <a:moveTo>
                          <a:pt x="15" y="0"/>
                        </a:moveTo>
                        <a:cubicBezTo>
                          <a:pt x="7" y="0"/>
                          <a:pt x="0" y="6"/>
                          <a:pt x="0" y="14"/>
                        </a:cubicBezTo>
                        <a:cubicBezTo>
                          <a:pt x="0" y="23"/>
                          <a:pt x="7" y="29"/>
                          <a:pt x="16" y="29"/>
                        </a:cubicBezTo>
                        <a:cubicBezTo>
                          <a:pt x="23" y="29"/>
                          <a:pt x="30" y="22"/>
                          <a:pt x="30" y="14"/>
                        </a:cubicBezTo>
                        <a:cubicBezTo>
                          <a:pt x="29" y="6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</p:grpSp>
            <p:grpSp>
              <p:nvGrpSpPr>
                <p:cNvPr id="59" name="Group 4"/>
                <p:cNvGrpSpPr>
                  <a:grpSpLocks noChangeAspect="1"/>
                </p:cNvGrpSpPr>
                <p:nvPr/>
              </p:nvGrpSpPr>
              <p:grpSpPr bwMode="auto">
                <a:xfrm flipH="1">
                  <a:off x="5421907" y="244698"/>
                  <a:ext cx="7348569" cy="2026825"/>
                  <a:chOff x="657" y="2953"/>
                  <a:chExt cx="4833" cy="1333"/>
                </a:xfrm>
                <a:grpFill/>
              </p:grpSpPr>
              <p:sp>
                <p:nvSpPr>
                  <p:cNvPr id="60" name="Freeform 5"/>
                  <p:cNvSpPr>
                    <a:spLocks/>
                  </p:cNvSpPr>
                  <p:nvPr/>
                </p:nvSpPr>
                <p:spPr bwMode="auto">
                  <a:xfrm>
                    <a:off x="1324" y="3125"/>
                    <a:ext cx="27" cy="31"/>
                  </a:xfrm>
                  <a:custGeom>
                    <a:avLst/>
                    <a:gdLst>
                      <a:gd name="T0" fmla="*/ 7 w 14"/>
                      <a:gd name="T1" fmla="*/ 2 h 16"/>
                      <a:gd name="T2" fmla="*/ 0 w 14"/>
                      <a:gd name="T3" fmla="*/ 9 h 16"/>
                      <a:gd name="T4" fmla="*/ 7 w 14"/>
                      <a:gd name="T5" fmla="*/ 16 h 16"/>
                      <a:gd name="T6" fmla="*/ 14 w 14"/>
                      <a:gd name="T7" fmla="*/ 9 h 16"/>
                      <a:gd name="T8" fmla="*/ 7 w 14"/>
                      <a:gd name="T9" fmla="*/ 2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" h="16">
                        <a:moveTo>
                          <a:pt x="7" y="2"/>
                        </a:moveTo>
                        <a:cubicBezTo>
                          <a:pt x="2" y="2"/>
                          <a:pt x="0" y="4"/>
                          <a:pt x="0" y="9"/>
                        </a:cubicBezTo>
                        <a:cubicBezTo>
                          <a:pt x="0" y="13"/>
                          <a:pt x="2" y="16"/>
                          <a:pt x="7" y="16"/>
                        </a:cubicBezTo>
                        <a:cubicBezTo>
                          <a:pt x="11" y="16"/>
                          <a:pt x="14" y="13"/>
                          <a:pt x="14" y="9"/>
                        </a:cubicBezTo>
                        <a:cubicBezTo>
                          <a:pt x="14" y="4"/>
                          <a:pt x="11" y="0"/>
                          <a:pt x="7" y="2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61" name="Freeform 6"/>
                  <p:cNvSpPr>
                    <a:spLocks/>
                  </p:cNvSpPr>
                  <p:nvPr/>
                </p:nvSpPr>
                <p:spPr bwMode="auto">
                  <a:xfrm>
                    <a:off x="1283" y="3889"/>
                    <a:ext cx="32" cy="31"/>
                  </a:xfrm>
                  <a:custGeom>
                    <a:avLst/>
                    <a:gdLst>
                      <a:gd name="T0" fmla="*/ 12 w 17"/>
                      <a:gd name="T1" fmla="*/ 1 h 16"/>
                      <a:gd name="T2" fmla="*/ 2 w 17"/>
                      <a:gd name="T3" fmla="*/ 5 h 16"/>
                      <a:gd name="T4" fmla="*/ 5 w 17"/>
                      <a:gd name="T5" fmla="*/ 15 h 16"/>
                      <a:gd name="T6" fmla="*/ 15 w 17"/>
                      <a:gd name="T7" fmla="*/ 11 h 16"/>
                      <a:gd name="T8" fmla="*/ 12 w 17"/>
                      <a:gd name="T9" fmla="*/ 1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" h="16">
                        <a:moveTo>
                          <a:pt x="12" y="1"/>
                        </a:moveTo>
                        <a:cubicBezTo>
                          <a:pt x="9" y="0"/>
                          <a:pt x="4" y="1"/>
                          <a:pt x="2" y="5"/>
                        </a:cubicBezTo>
                        <a:cubicBezTo>
                          <a:pt x="0" y="9"/>
                          <a:pt x="1" y="12"/>
                          <a:pt x="5" y="15"/>
                        </a:cubicBezTo>
                        <a:cubicBezTo>
                          <a:pt x="9" y="16"/>
                          <a:pt x="13" y="15"/>
                          <a:pt x="15" y="11"/>
                        </a:cubicBezTo>
                        <a:cubicBezTo>
                          <a:pt x="17" y="9"/>
                          <a:pt x="16" y="4"/>
                          <a:pt x="12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62" name="Freeform 7"/>
                  <p:cNvSpPr>
                    <a:spLocks/>
                  </p:cNvSpPr>
                  <p:nvPr/>
                </p:nvSpPr>
                <p:spPr bwMode="auto">
                  <a:xfrm>
                    <a:off x="950" y="4257"/>
                    <a:ext cx="32" cy="29"/>
                  </a:xfrm>
                  <a:custGeom>
                    <a:avLst/>
                    <a:gdLst>
                      <a:gd name="T0" fmla="*/ 12 w 17"/>
                      <a:gd name="T1" fmla="*/ 1 h 15"/>
                      <a:gd name="T2" fmla="*/ 1 w 17"/>
                      <a:gd name="T3" fmla="*/ 4 h 15"/>
                      <a:gd name="T4" fmla="*/ 5 w 17"/>
                      <a:gd name="T5" fmla="*/ 14 h 15"/>
                      <a:gd name="T6" fmla="*/ 14 w 17"/>
                      <a:gd name="T7" fmla="*/ 11 h 15"/>
                      <a:gd name="T8" fmla="*/ 12 w 17"/>
                      <a:gd name="T9" fmla="*/ 1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" h="15">
                        <a:moveTo>
                          <a:pt x="12" y="1"/>
                        </a:moveTo>
                        <a:cubicBezTo>
                          <a:pt x="8" y="0"/>
                          <a:pt x="3" y="1"/>
                          <a:pt x="1" y="4"/>
                        </a:cubicBezTo>
                        <a:cubicBezTo>
                          <a:pt x="0" y="7"/>
                          <a:pt x="1" y="12"/>
                          <a:pt x="5" y="14"/>
                        </a:cubicBezTo>
                        <a:cubicBezTo>
                          <a:pt x="8" y="15"/>
                          <a:pt x="12" y="14"/>
                          <a:pt x="14" y="11"/>
                        </a:cubicBezTo>
                        <a:cubicBezTo>
                          <a:pt x="17" y="7"/>
                          <a:pt x="16" y="3"/>
                          <a:pt x="12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63" name="Freeform 8"/>
                  <p:cNvSpPr>
                    <a:spLocks/>
                  </p:cNvSpPr>
                  <p:nvPr/>
                </p:nvSpPr>
                <p:spPr bwMode="auto">
                  <a:xfrm>
                    <a:off x="1184" y="3469"/>
                    <a:ext cx="57" cy="56"/>
                  </a:xfrm>
                  <a:custGeom>
                    <a:avLst/>
                    <a:gdLst>
                      <a:gd name="T0" fmla="*/ 14 w 30"/>
                      <a:gd name="T1" fmla="*/ 0 h 30"/>
                      <a:gd name="T2" fmla="*/ 0 w 30"/>
                      <a:gd name="T3" fmla="*/ 15 h 30"/>
                      <a:gd name="T4" fmla="*/ 14 w 30"/>
                      <a:gd name="T5" fmla="*/ 29 h 30"/>
                      <a:gd name="T6" fmla="*/ 29 w 30"/>
                      <a:gd name="T7" fmla="*/ 14 h 30"/>
                      <a:gd name="T8" fmla="*/ 14 w 30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4" y="0"/>
                        </a:moveTo>
                        <a:cubicBezTo>
                          <a:pt x="6" y="0"/>
                          <a:pt x="0" y="7"/>
                          <a:pt x="0" y="15"/>
                        </a:cubicBezTo>
                        <a:cubicBezTo>
                          <a:pt x="0" y="23"/>
                          <a:pt x="7" y="30"/>
                          <a:pt x="14" y="29"/>
                        </a:cubicBezTo>
                        <a:cubicBezTo>
                          <a:pt x="23" y="29"/>
                          <a:pt x="30" y="23"/>
                          <a:pt x="29" y="14"/>
                        </a:cubicBezTo>
                        <a:cubicBezTo>
                          <a:pt x="29" y="6"/>
                          <a:pt x="23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64" name="Freeform 9"/>
                  <p:cNvSpPr>
                    <a:spLocks/>
                  </p:cNvSpPr>
                  <p:nvPr/>
                </p:nvSpPr>
                <p:spPr bwMode="auto">
                  <a:xfrm>
                    <a:off x="1355" y="4073"/>
                    <a:ext cx="56" cy="59"/>
                  </a:xfrm>
                  <a:custGeom>
                    <a:avLst/>
                    <a:gdLst>
                      <a:gd name="T0" fmla="*/ 14 w 30"/>
                      <a:gd name="T1" fmla="*/ 0 h 31"/>
                      <a:gd name="T2" fmla="*/ 0 w 30"/>
                      <a:gd name="T3" fmla="*/ 16 h 31"/>
                      <a:gd name="T4" fmla="*/ 16 w 30"/>
                      <a:gd name="T5" fmla="*/ 31 h 31"/>
                      <a:gd name="T6" fmla="*/ 30 w 30"/>
                      <a:gd name="T7" fmla="*/ 15 h 31"/>
                      <a:gd name="T8" fmla="*/ 14 w 30"/>
                      <a:gd name="T9" fmla="*/ 0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1">
                        <a:moveTo>
                          <a:pt x="14" y="0"/>
                        </a:moveTo>
                        <a:cubicBezTo>
                          <a:pt x="7" y="0"/>
                          <a:pt x="0" y="8"/>
                          <a:pt x="0" y="16"/>
                        </a:cubicBezTo>
                        <a:cubicBezTo>
                          <a:pt x="1" y="24"/>
                          <a:pt x="7" y="31"/>
                          <a:pt x="16" y="31"/>
                        </a:cubicBezTo>
                        <a:cubicBezTo>
                          <a:pt x="24" y="30"/>
                          <a:pt x="30" y="24"/>
                          <a:pt x="30" y="15"/>
                        </a:cubicBezTo>
                        <a:cubicBezTo>
                          <a:pt x="30" y="7"/>
                          <a:pt x="23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65" name="Freeform 10"/>
                  <p:cNvSpPr>
                    <a:spLocks/>
                  </p:cNvSpPr>
                  <p:nvPr/>
                </p:nvSpPr>
                <p:spPr bwMode="auto">
                  <a:xfrm>
                    <a:off x="1585" y="3711"/>
                    <a:ext cx="31" cy="31"/>
                  </a:xfrm>
                  <a:custGeom>
                    <a:avLst/>
                    <a:gdLst>
                      <a:gd name="T0" fmla="*/ 8 w 16"/>
                      <a:gd name="T1" fmla="*/ 2 h 16"/>
                      <a:gd name="T2" fmla="*/ 0 w 16"/>
                      <a:gd name="T3" fmla="*/ 9 h 16"/>
                      <a:gd name="T4" fmla="*/ 8 w 16"/>
                      <a:gd name="T5" fmla="*/ 16 h 16"/>
                      <a:gd name="T6" fmla="*/ 15 w 16"/>
                      <a:gd name="T7" fmla="*/ 9 h 16"/>
                      <a:gd name="T8" fmla="*/ 8 w 16"/>
                      <a:gd name="T9" fmla="*/ 2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6">
                        <a:moveTo>
                          <a:pt x="8" y="2"/>
                        </a:moveTo>
                        <a:cubicBezTo>
                          <a:pt x="4" y="2"/>
                          <a:pt x="0" y="4"/>
                          <a:pt x="0" y="9"/>
                        </a:cubicBezTo>
                        <a:cubicBezTo>
                          <a:pt x="0" y="13"/>
                          <a:pt x="4" y="16"/>
                          <a:pt x="8" y="16"/>
                        </a:cubicBezTo>
                        <a:cubicBezTo>
                          <a:pt x="13" y="16"/>
                          <a:pt x="16" y="13"/>
                          <a:pt x="15" y="9"/>
                        </a:cubicBezTo>
                        <a:cubicBezTo>
                          <a:pt x="15" y="4"/>
                          <a:pt x="13" y="0"/>
                          <a:pt x="8" y="2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66" name="Freeform 11"/>
                  <p:cNvSpPr>
                    <a:spLocks/>
                  </p:cNvSpPr>
                  <p:nvPr/>
                </p:nvSpPr>
                <p:spPr bwMode="auto">
                  <a:xfrm>
                    <a:off x="1784" y="3975"/>
                    <a:ext cx="28" cy="30"/>
                  </a:xfrm>
                  <a:custGeom>
                    <a:avLst/>
                    <a:gdLst>
                      <a:gd name="T0" fmla="*/ 7 w 15"/>
                      <a:gd name="T1" fmla="*/ 0 h 16"/>
                      <a:gd name="T2" fmla="*/ 0 w 15"/>
                      <a:gd name="T3" fmla="*/ 9 h 16"/>
                      <a:gd name="T4" fmla="*/ 7 w 15"/>
                      <a:gd name="T5" fmla="*/ 15 h 16"/>
                      <a:gd name="T6" fmla="*/ 15 w 15"/>
                      <a:gd name="T7" fmla="*/ 7 h 16"/>
                      <a:gd name="T8" fmla="*/ 7 w 15"/>
                      <a:gd name="T9" fmla="*/ 0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6">
                        <a:moveTo>
                          <a:pt x="7" y="0"/>
                        </a:moveTo>
                        <a:cubicBezTo>
                          <a:pt x="4" y="0"/>
                          <a:pt x="0" y="4"/>
                          <a:pt x="0" y="9"/>
                        </a:cubicBezTo>
                        <a:cubicBezTo>
                          <a:pt x="0" y="12"/>
                          <a:pt x="4" y="16"/>
                          <a:pt x="7" y="15"/>
                        </a:cubicBezTo>
                        <a:cubicBezTo>
                          <a:pt x="12" y="15"/>
                          <a:pt x="15" y="12"/>
                          <a:pt x="15" y="7"/>
                        </a:cubicBezTo>
                        <a:cubicBezTo>
                          <a:pt x="15" y="4"/>
                          <a:pt x="12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67" name="Freeform 12"/>
                  <p:cNvSpPr>
                    <a:spLocks/>
                  </p:cNvSpPr>
                  <p:nvPr/>
                </p:nvSpPr>
                <p:spPr bwMode="auto">
                  <a:xfrm>
                    <a:off x="1610" y="3288"/>
                    <a:ext cx="112" cy="112"/>
                  </a:xfrm>
                  <a:custGeom>
                    <a:avLst/>
                    <a:gdLst>
                      <a:gd name="T0" fmla="*/ 29 w 59"/>
                      <a:gd name="T1" fmla="*/ 0 h 59"/>
                      <a:gd name="T2" fmla="*/ 0 w 59"/>
                      <a:gd name="T3" fmla="*/ 30 h 59"/>
                      <a:gd name="T4" fmla="*/ 30 w 59"/>
                      <a:gd name="T5" fmla="*/ 59 h 59"/>
                      <a:gd name="T6" fmla="*/ 59 w 59"/>
                      <a:gd name="T7" fmla="*/ 29 h 59"/>
                      <a:gd name="T8" fmla="*/ 29 w 59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9" h="59">
                        <a:moveTo>
                          <a:pt x="29" y="0"/>
                        </a:moveTo>
                        <a:cubicBezTo>
                          <a:pt x="13" y="0"/>
                          <a:pt x="0" y="13"/>
                          <a:pt x="0" y="30"/>
                        </a:cubicBezTo>
                        <a:cubicBezTo>
                          <a:pt x="0" y="46"/>
                          <a:pt x="13" y="59"/>
                          <a:pt x="30" y="59"/>
                        </a:cubicBezTo>
                        <a:cubicBezTo>
                          <a:pt x="46" y="59"/>
                          <a:pt x="59" y="46"/>
                          <a:pt x="59" y="29"/>
                        </a:cubicBezTo>
                        <a:cubicBezTo>
                          <a:pt x="58" y="13"/>
                          <a:pt x="45" y="0"/>
                          <a:pt x="2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68" name="Freeform 16"/>
                  <p:cNvSpPr>
                    <a:spLocks/>
                  </p:cNvSpPr>
                  <p:nvPr/>
                </p:nvSpPr>
                <p:spPr bwMode="auto">
                  <a:xfrm>
                    <a:off x="1937" y="3173"/>
                    <a:ext cx="59" cy="55"/>
                  </a:xfrm>
                  <a:custGeom>
                    <a:avLst/>
                    <a:gdLst>
                      <a:gd name="T0" fmla="*/ 16 w 31"/>
                      <a:gd name="T1" fmla="*/ 29 h 29"/>
                      <a:gd name="T2" fmla="*/ 31 w 31"/>
                      <a:gd name="T3" fmla="*/ 14 h 29"/>
                      <a:gd name="T4" fmla="*/ 15 w 31"/>
                      <a:gd name="T5" fmla="*/ 0 h 29"/>
                      <a:gd name="T6" fmla="*/ 0 w 31"/>
                      <a:gd name="T7" fmla="*/ 14 h 29"/>
                      <a:gd name="T8" fmla="*/ 16 w 31"/>
                      <a:gd name="T9" fmla="*/ 29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16" y="29"/>
                        </a:moveTo>
                        <a:cubicBezTo>
                          <a:pt x="24" y="29"/>
                          <a:pt x="31" y="23"/>
                          <a:pt x="31" y="14"/>
                        </a:cubicBezTo>
                        <a:cubicBezTo>
                          <a:pt x="31" y="6"/>
                          <a:pt x="24" y="0"/>
                          <a:pt x="15" y="0"/>
                        </a:cubicBezTo>
                        <a:cubicBezTo>
                          <a:pt x="8" y="0"/>
                          <a:pt x="0" y="7"/>
                          <a:pt x="0" y="14"/>
                        </a:cubicBezTo>
                        <a:cubicBezTo>
                          <a:pt x="0" y="23"/>
                          <a:pt x="8" y="29"/>
                          <a:pt x="16" y="29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69" name="Freeform 18"/>
                  <p:cNvSpPr>
                    <a:spLocks/>
                  </p:cNvSpPr>
                  <p:nvPr/>
                </p:nvSpPr>
                <p:spPr bwMode="auto">
                  <a:xfrm>
                    <a:off x="702" y="3973"/>
                    <a:ext cx="64" cy="64"/>
                  </a:xfrm>
                  <a:custGeom>
                    <a:avLst/>
                    <a:gdLst>
                      <a:gd name="T0" fmla="*/ 24 w 34"/>
                      <a:gd name="T1" fmla="*/ 5 h 34"/>
                      <a:gd name="T2" fmla="*/ 3 w 34"/>
                      <a:gd name="T3" fmla="*/ 10 h 34"/>
                      <a:gd name="T4" fmla="*/ 9 w 34"/>
                      <a:gd name="T5" fmla="*/ 30 h 34"/>
                      <a:gd name="T6" fmla="*/ 29 w 34"/>
                      <a:gd name="T7" fmla="*/ 24 h 34"/>
                      <a:gd name="T8" fmla="*/ 24 w 34"/>
                      <a:gd name="T9" fmla="*/ 5 h 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4" h="34">
                        <a:moveTo>
                          <a:pt x="24" y="5"/>
                        </a:moveTo>
                        <a:cubicBezTo>
                          <a:pt x="17" y="0"/>
                          <a:pt x="7" y="4"/>
                          <a:pt x="3" y="10"/>
                        </a:cubicBezTo>
                        <a:cubicBezTo>
                          <a:pt x="0" y="17"/>
                          <a:pt x="2" y="27"/>
                          <a:pt x="9" y="30"/>
                        </a:cubicBezTo>
                        <a:cubicBezTo>
                          <a:pt x="17" y="34"/>
                          <a:pt x="25" y="32"/>
                          <a:pt x="29" y="24"/>
                        </a:cubicBezTo>
                        <a:cubicBezTo>
                          <a:pt x="34" y="17"/>
                          <a:pt x="30" y="8"/>
                          <a:pt x="24" y="5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70" name="Freeform 20"/>
                  <p:cNvSpPr>
                    <a:spLocks/>
                  </p:cNvSpPr>
                  <p:nvPr/>
                </p:nvSpPr>
                <p:spPr bwMode="auto">
                  <a:xfrm>
                    <a:off x="657" y="2953"/>
                    <a:ext cx="227" cy="225"/>
                  </a:xfrm>
                  <a:custGeom>
                    <a:avLst/>
                    <a:gdLst>
                      <a:gd name="T0" fmla="*/ 60 w 120"/>
                      <a:gd name="T1" fmla="*/ 0 h 119"/>
                      <a:gd name="T2" fmla="*/ 2 w 120"/>
                      <a:gd name="T3" fmla="*/ 61 h 119"/>
                      <a:gd name="T4" fmla="*/ 61 w 120"/>
                      <a:gd name="T5" fmla="*/ 119 h 119"/>
                      <a:gd name="T6" fmla="*/ 120 w 120"/>
                      <a:gd name="T7" fmla="*/ 59 h 119"/>
                      <a:gd name="T8" fmla="*/ 60 w 120"/>
                      <a:gd name="T9" fmla="*/ 0 h 1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20" h="119">
                        <a:moveTo>
                          <a:pt x="60" y="0"/>
                        </a:moveTo>
                        <a:cubicBezTo>
                          <a:pt x="27" y="1"/>
                          <a:pt x="0" y="28"/>
                          <a:pt x="2" y="61"/>
                        </a:cubicBezTo>
                        <a:cubicBezTo>
                          <a:pt x="2" y="94"/>
                          <a:pt x="28" y="119"/>
                          <a:pt x="61" y="119"/>
                        </a:cubicBezTo>
                        <a:cubicBezTo>
                          <a:pt x="94" y="118"/>
                          <a:pt x="120" y="91"/>
                          <a:pt x="120" y="59"/>
                        </a:cubicBezTo>
                        <a:cubicBezTo>
                          <a:pt x="120" y="27"/>
                          <a:pt x="92" y="0"/>
                          <a:pt x="60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71" name="Freeform 22"/>
                  <p:cNvSpPr>
                    <a:spLocks/>
                  </p:cNvSpPr>
                  <p:nvPr/>
                </p:nvSpPr>
                <p:spPr bwMode="auto">
                  <a:xfrm>
                    <a:off x="4109" y="3895"/>
                    <a:ext cx="30" cy="27"/>
                  </a:xfrm>
                  <a:custGeom>
                    <a:avLst/>
                    <a:gdLst>
                      <a:gd name="T0" fmla="*/ 7 w 16"/>
                      <a:gd name="T1" fmla="*/ 0 h 14"/>
                      <a:gd name="T2" fmla="*/ 0 w 16"/>
                      <a:gd name="T3" fmla="*/ 7 h 14"/>
                      <a:gd name="T4" fmla="*/ 8 w 16"/>
                      <a:gd name="T5" fmla="*/ 14 h 14"/>
                      <a:gd name="T6" fmla="*/ 16 w 16"/>
                      <a:gd name="T7" fmla="*/ 7 h 14"/>
                      <a:gd name="T8" fmla="*/ 7 w 16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4">
                        <a:moveTo>
                          <a:pt x="7" y="0"/>
                        </a:moveTo>
                        <a:cubicBezTo>
                          <a:pt x="3" y="0"/>
                          <a:pt x="0" y="3"/>
                          <a:pt x="0" y="7"/>
                        </a:cubicBezTo>
                        <a:cubicBezTo>
                          <a:pt x="0" y="11"/>
                          <a:pt x="3" y="14"/>
                          <a:pt x="8" y="14"/>
                        </a:cubicBezTo>
                        <a:cubicBezTo>
                          <a:pt x="12" y="14"/>
                          <a:pt x="16" y="11"/>
                          <a:pt x="16" y="7"/>
                        </a:cubicBezTo>
                        <a:cubicBezTo>
                          <a:pt x="14" y="2"/>
                          <a:pt x="12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72" name="Freeform 23"/>
                  <p:cNvSpPr>
                    <a:spLocks/>
                  </p:cNvSpPr>
                  <p:nvPr/>
                </p:nvSpPr>
                <p:spPr bwMode="auto">
                  <a:xfrm>
                    <a:off x="4366" y="3588"/>
                    <a:ext cx="114" cy="112"/>
                  </a:xfrm>
                  <a:custGeom>
                    <a:avLst/>
                    <a:gdLst>
                      <a:gd name="T0" fmla="*/ 29 w 60"/>
                      <a:gd name="T1" fmla="*/ 0 h 59"/>
                      <a:gd name="T2" fmla="*/ 1 w 60"/>
                      <a:gd name="T3" fmla="*/ 30 h 59"/>
                      <a:gd name="T4" fmla="*/ 30 w 60"/>
                      <a:gd name="T5" fmla="*/ 59 h 59"/>
                      <a:gd name="T6" fmla="*/ 60 w 60"/>
                      <a:gd name="T7" fmla="*/ 29 h 59"/>
                      <a:gd name="T8" fmla="*/ 29 w 60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0" h="59">
                        <a:moveTo>
                          <a:pt x="29" y="0"/>
                        </a:moveTo>
                        <a:cubicBezTo>
                          <a:pt x="13" y="0"/>
                          <a:pt x="0" y="13"/>
                          <a:pt x="1" y="30"/>
                        </a:cubicBezTo>
                        <a:cubicBezTo>
                          <a:pt x="1" y="46"/>
                          <a:pt x="15" y="59"/>
                          <a:pt x="30" y="59"/>
                        </a:cubicBezTo>
                        <a:cubicBezTo>
                          <a:pt x="47" y="58"/>
                          <a:pt x="60" y="45"/>
                          <a:pt x="60" y="29"/>
                        </a:cubicBezTo>
                        <a:cubicBezTo>
                          <a:pt x="60" y="12"/>
                          <a:pt x="46" y="0"/>
                          <a:pt x="2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73" name="Freeform 24"/>
                  <p:cNvSpPr>
                    <a:spLocks/>
                  </p:cNvSpPr>
                  <p:nvPr/>
                </p:nvSpPr>
                <p:spPr bwMode="auto">
                  <a:xfrm>
                    <a:off x="4069" y="3508"/>
                    <a:ext cx="29" cy="29"/>
                  </a:xfrm>
                  <a:custGeom>
                    <a:avLst/>
                    <a:gdLst>
                      <a:gd name="T0" fmla="*/ 7 w 15"/>
                      <a:gd name="T1" fmla="*/ 0 h 15"/>
                      <a:gd name="T2" fmla="*/ 0 w 15"/>
                      <a:gd name="T3" fmla="*/ 8 h 15"/>
                      <a:gd name="T4" fmla="*/ 7 w 15"/>
                      <a:gd name="T5" fmla="*/ 15 h 15"/>
                      <a:gd name="T6" fmla="*/ 15 w 15"/>
                      <a:gd name="T7" fmla="*/ 8 h 15"/>
                      <a:gd name="T8" fmla="*/ 7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8"/>
                        </a:cubicBezTo>
                        <a:cubicBezTo>
                          <a:pt x="0" y="11"/>
                          <a:pt x="4" y="15"/>
                          <a:pt x="7" y="15"/>
                        </a:cubicBezTo>
                        <a:cubicBezTo>
                          <a:pt x="11" y="15"/>
                          <a:pt x="15" y="11"/>
                          <a:pt x="15" y="8"/>
                        </a:cubicBezTo>
                        <a:cubicBezTo>
                          <a:pt x="15" y="4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74" name="Freeform 25"/>
                  <p:cNvSpPr>
                    <a:spLocks/>
                  </p:cNvSpPr>
                  <p:nvPr/>
                </p:nvSpPr>
                <p:spPr bwMode="auto">
                  <a:xfrm>
                    <a:off x="2299" y="4180"/>
                    <a:ext cx="28" cy="28"/>
                  </a:xfrm>
                  <a:custGeom>
                    <a:avLst/>
                    <a:gdLst>
                      <a:gd name="T0" fmla="*/ 8 w 15"/>
                      <a:gd name="T1" fmla="*/ 0 h 15"/>
                      <a:gd name="T2" fmla="*/ 0 w 15"/>
                      <a:gd name="T3" fmla="*/ 8 h 15"/>
                      <a:gd name="T4" fmla="*/ 8 w 15"/>
                      <a:gd name="T5" fmla="*/ 15 h 15"/>
                      <a:gd name="T6" fmla="*/ 15 w 15"/>
                      <a:gd name="T7" fmla="*/ 8 h 15"/>
                      <a:gd name="T8" fmla="*/ 8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8" y="0"/>
                        </a:moveTo>
                        <a:cubicBezTo>
                          <a:pt x="4" y="0"/>
                          <a:pt x="0" y="4"/>
                          <a:pt x="0" y="8"/>
                        </a:cubicBezTo>
                        <a:cubicBezTo>
                          <a:pt x="0" y="13"/>
                          <a:pt x="4" y="15"/>
                          <a:pt x="8" y="15"/>
                        </a:cubicBezTo>
                        <a:cubicBezTo>
                          <a:pt x="12" y="15"/>
                          <a:pt x="15" y="11"/>
                          <a:pt x="15" y="8"/>
                        </a:cubicBezTo>
                        <a:cubicBezTo>
                          <a:pt x="15" y="4"/>
                          <a:pt x="11" y="0"/>
                          <a:pt x="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75" name="Freeform 26"/>
                  <p:cNvSpPr>
                    <a:spLocks/>
                  </p:cNvSpPr>
                  <p:nvPr/>
                </p:nvSpPr>
                <p:spPr bwMode="auto">
                  <a:xfrm>
                    <a:off x="5191" y="3660"/>
                    <a:ext cx="57" cy="57"/>
                  </a:xfrm>
                  <a:custGeom>
                    <a:avLst/>
                    <a:gdLst>
                      <a:gd name="T0" fmla="*/ 15 w 30"/>
                      <a:gd name="T1" fmla="*/ 0 h 30"/>
                      <a:gd name="T2" fmla="*/ 0 w 30"/>
                      <a:gd name="T3" fmla="*/ 15 h 30"/>
                      <a:gd name="T4" fmla="*/ 15 w 30"/>
                      <a:gd name="T5" fmla="*/ 30 h 30"/>
                      <a:gd name="T6" fmla="*/ 30 w 30"/>
                      <a:gd name="T7" fmla="*/ 14 h 30"/>
                      <a:gd name="T8" fmla="*/ 15 w 30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5" y="0"/>
                        </a:moveTo>
                        <a:cubicBezTo>
                          <a:pt x="6" y="0"/>
                          <a:pt x="0" y="7"/>
                          <a:pt x="0" y="15"/>
                        </a:cubicBezTo>
                        <a:cubicBezTo>
                          <a:pt x="0" y="23"/>
                          <a:pt x="6" y="30"/>
                          <a:pt x="15" y="30"/>
                        </a:cubicBezTo>
                        <a:cubicBezTo>
                          <a:pt x="23" y="29"/>
                          <a:pt x="30" y="23"/>
                          <a:pt x="30" y="14"/>
                        </a:cubicBezTo>
                        <a:cubicBezTo>
                          <a:pt x="30" y="7"/>
                          <a:pt x="22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76" name="Freeform 27"/>
                  <p:cNvSpPr>
                    <a:spLocks/>
                  </p:cNvSpPr>
                  <p:nvPr/>
                </p:nvSpPr>
                <p:spPr bwMode="auto">
                  <a:xfrm>
                    <a:off x="5463" y="3461"/>
                    <a:ext cx="27" cy="27"/>
                  </a:xfrm>
                  <a:custGeom>
                    <a:avLst/>
                    <a:gdLst>
                      <a:gd name="T0" fmla="*/ 7 w 14"/>
                      <a:gd name="T1" fmla="*/ 0 h 14"/>
                      <a:gd name="T2" fmla="*/ 0 w 14"/>
                      <a:gd name="T3" fmla="*/ 7 h 14"/>
                      <a:gd name="T4" fmla="*/ 7 w 14"/>
                      <a:gd name="T5" fmla="*/ 14 h 14"/>
                      <a:gd name="T6" fmla="*/ 14 w 14"/>
                      <a:gd name="T7" fmla="*/ 7 h 14"/>
                      <a:gd name="T8" fmla="*/ 7 w 14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" h="14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7"/>
                        </a:cubicBezTo>
                        <a:cubicBezTo>
                          <a:pt x="0" y="12"/>
                          <a:pt x="3" y="14"/>
                          <a:pt x="7" y="14"/>
                        </a:cubicBezTo>
                        <a:cubicBezTo>
                          <a:pt x="11" y="14"/>
                          <a:pt x="14" y="12"/>
                          <a:pt x="14" y="7"/>
                        </a:cubicBezTo>
                        <a:cubicBezTo>
                          <a:pt x="14" y="4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77" name="Freeform 28"/>
                  <p:cNvSpPr>
                    <a:spLocks/>
                  </p:cNvSpPr>
                  <p:nvPr/>
                </p:nvSpPr>
                <p:spPr bwMode="auto">
                  <a:xfrm>
                    <a:off x="3761" y="3764"/>
                    <a:ext cx="59" cy="57"/>
                  </a:xfrm>
                  <a:custGeom>
                    <a:avLst/>
                    <a:gdLst>
                      <a:gd name="T0" fmla="*/ 15 w 31"/>
                      <a:gd name="T1" fmla="*/ 0 h 30"/>
                      <a:gd name="T2" fmla="*/ 0 w 31"/>
                      <a:gd name="T3" fmla="*/ 15 h 30"/>
                      <a:gd name="T4" fmla="*/ 16 w 31"/>
                      <a:gd name="T5" fmla="*/ 30 h 30"/>
                      <a:gd name="T6" fmla="*/ 31 w 31"/>
                      <a:gd name="T7" fmla="*/ 15 h 30"/>
                      <a:gd name="T8" fmla="*/ 15 w 31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30">
                        <a:moveTo>
                          <a:pt x="15" y="0"/>
                        </a:moveTo>
                        <a:cubicBezTo>
                          <a:pt x="8" y="0"/>
                          <a:pt x="0" y="8"/>
                          <a:pt x="0" y="15"/>
                        </a:cubicBezTo>
                        <a:cubicBezTo>
                          <a:pt x="0" y="24"/>
                          <a:pt x="8" y="30"/>
                          <a:pt x="16" y="30"/>
                        </a:cubicBezTo>
                        <a:cubicBezTo>
                          <a:pt x="23" y="30"/>
                          <a:pt x="31" y="24"/>
                          <a:pt x="31" y="15"/>
                        </a:cubicBezTo>
                        <a:cubicBezTo>
                          <a:pt x="31" y="7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78" name="Freeform 29"/>
                  <p:cNvSpPr>
                    <a:spLocks/>
                  </p:cNvSpPr>
                  <p:nvPr/>
                </p:nvSpPr>
                <p:spPr bwMode="auto">
                  <a:xfrm>
                    <a:off x="4936" y="3438"/>
                    <a:ext cx="30" cy="27"/>
                  </a:xfrm>
                  <a:custGeom>
                    <a:avLst/>
                    <a:gdLst>
                      <a:gd name="T0" fmla="*/ 8 w 16"/>
                      <a:gd name="T1" fmla="*/ 0 h 14"/>
                      <a:gd name="T2" fmla="*/ 0 w 16"/>
                      <a:gd name="T3" fmla="*/ 7 h 14"/>
                      <a:gd name="T4" fmla="*/ 9 w 16"/>
                      <a:gd name="T5" fmla="*/ 14 h 14"/>
                      <a:gd name="T6" fmla="*/ 16 w 16"/>
                      <a:gd name="T7" fmla="*/ 7 h 14"/>
                      <a:gd name="T8" fmla="*/ 8 w 16"/>
                      <a:gd name="T9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" h="14">
                        <a:moveTo>
                          <a:pt x="8" y="0"/>
                        </a:moveTo>
                        <a:cubicBezTo>
                          <a:pt x="4" y="0"/>
                          <a:pt x="0" y="3"/>
                          <a:pt x="0" y="7"/>
                        </a:cubicBezTo>
                        <a:cubicBezTo>
                          <a:pt x="0" y="11"/>
                          <a:pt x="4" y="14"/>
                          <a:pt x="9" y="14"/>
                        </a:cubicBezTo>
                        <a:cubicBezTo>
                          <a:pt x="13" y="14"/>
                          <a:pt x="16" y="11"/>
                          <a:pt x="16" y="7"/>
                        </a:cubicBezTo>
                        <a:cubicBezTo>
                          <a:pt x="15" y="3"/>
                          <a:pt x="13" y="0"/>
                          <a:pt x="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79" name="Freeform 30"/>
                  <p:cNvSpPr>
                    <a:spLocks/>
                  </p:cNvSpPr>
                  <p:nvPr/>
                </p:nvSpPr>
                <p:spPr bwMode="auto">
                  <a:xfrm>
                    <a:off x="4635" y="3867"/>
                    <a:ext cx="28" cy="28"/>
                  </a:xfrm>
                  <a:custGeom>
                    <a:avLst/>
                    <a:gdLst>
                      <a:gd name="T0" fmla="*/ 7 w 15"/>
                      <a:gd name="T1" fmla="*/ 0 h 15"/>
                      <a:gd name="T2" fmla="*/ 0 w 15"/>
                      <a:gd name="T3" fmla="*/ 7 h 15"/>
                      <a:gd name="T4" fmla="*/ 7 w 15"/>
                      <a:gd name="T5" fmla="*/ 15 h 15"/>
                      <a:gd name="T6" fmla="*/ 15 w 15"/>
                      <a:gd name="T7" fmla="*/ 7 h 15"/>
                      <a:gd name="T8" fmla="*/ 7 w 15"/>
                      <a:gd name="T9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" h="15">
                        <a:moveTo>
                          <a:pt x="7" y="0"/>
                        </a:moveTo>
                        <a:cubicBezTo>
                          <a:pt x="3" y="0"/>
                          <a:pt x="0" y="4"/>
                          <a:pt x="0" y="7"/>
                        </a:cubicBezTo>
                        <a:cubicBezTo>
                          <a:pt x="0" y="11"/>
                          <a:pt x="3" y="15"/>
                          <a:pt x="7" y="15"/>
                        </a:cubicBezTo>
                        <a:cubicBezTo>
                          <a:pt x="11" y="15"/>
                          <a:pt x="15" y="11"/>
                          <a:pt x="15" y="7"/>
                        </a:cubicBezTo>
                        <a:cubicBezTo>
                          <a:pt x="15" y="2"/>
                          <a:pt x="11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80" name="Freeform 31"/>
                  <p:cNvSpPr>
                    <a:spLocks/>
                  </p:cNvSpPr>
                  <p:nvPr/>
                </p:nvSpPr>
                <p:spPr bwMode="auto">
                  <a:xfrm>
                    <a:off x="1998" y="3554"/>
                    <a:ext cx="225" cy="226"/>
                  </a:xfrm>
                  <a:custGeom>
                    <a:avLst/>
                    <a:gdLst>
                      <a:gd name="T0" fmla="*/ 59 w 119"/>
                      <a:gd name="T1" fmla="*/ 0 h 119"/>
                      <a:gd name="T2" fmla="*/ 0 w 119"/>
                      <a:gd name="T3" fmla="*/ 59 h 119"/>
                      <a:gd name="T4" fmla="*/ 61 w 119"/>
                      <a:gd name="T5" fmla="*/ 118 h 119"/>
                      <a:gd name="T6" fmla="*/ 119 w 119"/>
                      <a:gd name="T7" fmla="*/ 58 h 119"/>
                      <a:gd name="T8" fmla="*/ 59 w 119"/>
                      <a:gd name="T9" fmla="*/ 0 h 1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9" h="119">
                        <a:moveTo>
                          <a:pt x="59" y="0"/>
                        </a:moveTo>
                        <a:cubicBezTo>
                          <a:pt x="27" y="0"/>
                          <a:pt x="0" y="26"/>
                          <a:pt x="0" y="59"/>
                        </a:cubicBezTo>
                        <a:cubicBezTo>
                          <a:pt x="2" y="92"/>
                          <a:pt x="28" y="119"/>
                          <a:pt x="61" y="118"/>
                        </a:cubicBezTo>
                        <a:cubicBezTo>
                          <a:pt x="94" y="118"/>
                          <a:pt x="119" y="91"/>
                          <a:pt x="119" y="58"/>
                        </a:cubicBezTo>
                        <a:cubicBezTo>
                          <a:pt x="118" y="25"/>
                          <a:pt x="92" y="0"/>
                          <a:pt x="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81" name="Freeform 32"/>
                  <p:cNvSpPr>
                    <a:spLocks/>
                  </p:cNvSpPr>
                  <p:nvPr/>
                </p:nvSpPr>
                <p:spPr bwMode="auto">
                  <a:xfrm>
                    <a:off x="2412" y="3876"/>
                    <a:ext cx="55" cy="57"/>
                  </a:xfrm>
                  <a:custGeom>
                    <a:avLst/>
                    <a:gdLst>
                      <a:gd name="T0" fmla="*/ 14 w 29"/>
                      <a:gd name="T1" fmla="*/ 0 h 30"/>
                      <a:gd name="T2" fmla="*/ 0 w 29"/>
                      <a:gd name="T3" fmla="*/ 16 h 30"/>
                      <a:gd name="T4" fmla="*/ 14 w 29"/>
                      <a:gd name="T5" fmla="*/ 30 h 30"/>
                      <a:gd name="T6" fmla="*/ 29 w 29"/>
                      <a:gd name="T7" fmla="*/ 14 h 30"/>
                      <a:gd name="T8" fmla="*/ 14 w 29"/>
                      <a:gd name="T9" fmla="*/ 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9" h="30">
                        <a:moveTo>
                          <a:pt x="14" y="0"/>
                        </a:moveTo>
                        <a:cubicBezTo>
                          <a:pt x="6" y="0"/>
                          <a:pt x="0" y="7"/>
                          <a:pt x="0" y="16"/>
                        </a:cubicBezTo>
                        <a:cubicBezTo>
                          <a:pt x="0" y="23"/>
                          <a:pt x="6" y="30"/>
                          <a:pt x="14" y="30"/>
                        </a:cubicBezTo>
                        <a:cubicBezTo>
                          <a:pt x="23" y="30"/>
                          <a:pt x="29" y="23"/>
                          <a:pt x="29" y="14"/>
                        </a:cubicBezTo>
                        <a:cubicBezTo>
                          <a:pt x="29" y="7"/>
                          <a:pt x="22" y="0"/>
                          <a:pt x="1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82" name="Freeform 33"/>
                  <p:cNvSpPr>
                    <a:spLocks/>
                  </p:cNvSpPr>
                  <p:nvPr/>
                </p:nvSpPr>
                <p:spPr bwMode="auto">
                  <a:xfrm>
                    <a:off x="2308" y="3279"/>
                    <a:ext cx="59" cy="55"/>
                  </a:xfrm>
                  <a:custGeom>
                    <a:avLst/>
                    <a:gdLst>
                      <a:gd name="T0" fmla="*/ 16 w 31"/>
                      <a:gd name="T1" fmla="*/ 0 h 29"/>
                      <a:gd name="T2" fmla="*/ 1 w 31"/>
                      <a:gd name="T3" fmla="*/ 14 h 29"/>
                      <a:gd name="T4" fmla="*/ 16 w 31"/>
                      <a:gd name="T5" fmla="*/ 29 h 29"/>
                      <a:gd name="T6" fmla="*/ 31 w 31"/>
                      <a:gd name="T7" fmla="*/ 14 h 29"/>
                      <a:gd name="T8" fmla="*/ 16 w 31"/>
                      <a:gd name="T9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16" y="0"/>
                        </a:moveTo>
                        <a:cubicBezTo>
                          <a:pt x="7" y="0"/>
                          <a:pt x="0" y="7"/>
                          <a:pt x="1" y="14"/>
                        </a:cubicBezTo>
                        <a:cubicBezTo>
                          <a:pt x="1" y="23"/>
                          <a:pt x="7" y="29"/>
                          <a:pt x="16" y="29"/>
                        </a:cubicBezTo>
                        <a:cubicBezTo>
                          <a:pt x="24" y="29"/>
                          <a:pt x="31" y="23"/>
                          <a:pt x="31" y="14"/>
                        </a:cubicBezTo>
                        <a:cubicBezTo>
                          <a:pt x="31" y="6"/>
                          <a:pt x="23" y="0"/>
                          <a:pt x="16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83" name="Freeform 34"/>
                  <p:cNvSpPr>
                    <a:spLocks/>
                  </p:cNvSpPr>
                  <p:nvPr/>
                </p:nvSpPr>
                <p:spPr bwMode="auto">
                  <a:xfrm>
                    <a:off x="3140" y="3662"/>
                    <a:ext cx="114" cy="112"/>
                  </a:xfrm>
                  <a:custGeom>
                    <a:avLst/>
                    <a:gdLst>
                      <a:gd name="T0" fmla="*/ 31 w 60"/>
                      <a:gd name="T1" fmla="*/ 0 h 59"/>
                      <a:gd name="T2" fmla="*/ 1 w 60"/>
                      <a:gd name="T3" fmla="*/ 30 h 59"/>
                      <a:gd name="T4" fmla="*/ 31 w 60"/>
                      <a:gd name="T5" fmla="*/ 59 h 59"/>
                      <a:gd name="T6" fmla="*/ 60 w 60"/>
                      <a:gd name="T7" fmla="*/ 29 h 59"/>
                      <a:gd name="T8" fmla="*/ 31 w 60"/>
                      <a:gd name="T9" fmla="*/ 0 h 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0" h="59">
                        <a:moveTo>
                          <a:pt x="31" y="0"/>
                        </a:moveTo>
                        <a:cubicBezTo>
                          <a:pt x="14" y="0"/>
                          <a:pt x="0" y="13"/>
                          <a:pt x="1" y="30"/>
                        </a:cubicBezTo>
                        <a:cubicBezTo>
                          <a:pt x="1" y="46"/>
                          <a:pt x="15" y="59"/>
                          <a:pt x="31" y="59"/>
                        </a:cubicBezTo>
                        <a:cubicBezTo>
                          <a:pt x="48" y="59"/>
                          <a:pt x="60" y="45"/>
                          <a:pt x="60" y="29"/>
                        </a:cubicBezTo>
                        <a:cubicBezTo>
                          <a:pt x="60" y="13"/>
                          <a:pt x="46" y="0"/>
                          <a:pt x="3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84" name="Freeform 35"/>
                  <p:cNvSpPr>
                    <a:spLocks/>
                  </p:cNvSpPr>
                  <p:nvPr/>
                </p:nvSpPr>
                <p:spPr bwMode="auto">
                  <a:xfrm>
                    <a:off x="3549" y="3493"/>
                    <a:ext cx="57" cy="57"/>
                  </a:xfrm>
                  <a:custGeom>
                    <a:avLst/>
                    <a:gdLst>
                      <a:gd name="T0" fmla="*/ 15 w 30"/>
                      <a:gd name="T1" fmla="*/ 1 h 30"/>
                      <a:gd name="T2" fmla="*/ 0 w 30"/>
                      <a:gd name="T3" fmla="*/ 16 h 30"/>
                      <a:gd name="T4" fmla="*/ 15 w 30"/>
                      <a:gd name="T5" fmla="*/ 30 h 30"/>
                      <a:gd name="T6" fmla="*/ 30 w 30"/>
                      <a:gd name="T7" fmla="*/ 16 h 30"/>
                      <a:gd name="T8" fmla="*/ 15 w 30"/>
                      <a:gd name="T9" fmla="*/ 1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0">
                        <a:moveTo>
                          <a:pt x="15" y="1"/>
                        </a:moveTo>
                        <a:cubicBezTo>
                          <a:pt x="7" y="1"/>
                          <a:pt x="0" y="7"/>
                          <a:pt x="0" y="16"/>
                        </a:cubicBezTo>
                        <a:cubicBezTo>
                          <a:pt x="0" y="24"/>
                          <a:pt x="8" y="30"/>
                          <a:pt x="15" y="30"/>
                        </a:cubicBezTo>
                        <a:cubicBezTo>
                          <a:pt x="24" y="30"/>
                          <a:pt x="30" y="23"/>
                          <a:pt x="30" y="16"/>
                        </a:cubicBezTo>
                        <a:cubicBezTo>
                          <a:pt x="30" y="7"/>
                          <a:pt x="24" y="0"/>
                          <a:pt x="15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85" name="Freeform 36"/>
                  <p:cNvSpPr>
                    <a:spLocks/>
                  </p:cNvSpPr>
                  <p:nvPr/>
                </p:nvSpPr>
                <p:spPr bwMode="auto">
                  <a:xfrm>
                    <a:off x="3044" y="4049"/>
                    <a:ext cx="57" cy="59"/>
                  </a:xfrm>
                  <a:custGeom>
                    <a:avLst/>
                    <a:gdLst>
                      <a:gd name="T0" fmla="*/ 15 w 30"/>
                      <a:gd name="T1" fmla="*/ 0 h 31"/>
                      <a:gd name="T2" fmla="*/ 0 w 30"/>
                      <a:gd name="T3" fmla="*/ 16 h 31"/>
                      <a:gd name="T4" fmla="*/ 16 w 30"/>
                      <a:gd name="T5" fmla="*/ 31 h 31"/>
                      <a:gd name="T6" fmla="*/ 30 w 30"/>
                      <a:gd name="T7" fmla="*/ 15 h 31"/>
                      <a:gd name="T8" fmla="*/ 15 w 30"/>
                      <a:gd name="T9" fmla="*/ 0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31">
                        <a:moveTo>
                          <a:pt x="15" y="0"/>
                        </a:moveTo>
                        <a:cubicBezTo>
                          <a:pt x="6" y="0"/>
                          <a:pt x="0" y="7"/>
                          <a:pt x="0" y="16"/>
                        </a:cubicBezTo>
                        <a:cubicBezTo>
                          <a:pt x="0" y="23"/>
                          <a:pt x="7" y="31"/>
                          <a:pt x="16" y="31"/>
                        </a:cubicBezTo>
                        <a:cubicBezTo>
                          <a:pt x="23" y="31"/>
                          <a:pt x="30" y="23"/>
                          <a:pt x="30" y="15"/>
                        </a:cubicBezTo>
                        <a:cubicBezTo>
                          <a:pt x="29" y="7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  <p:sp>
                <p:nvSpPr>
                  <p:cNvPr id="86" name="Freeform 37"/>
                  <p:cNvSpPr>
                    <a:spLocks/>
                  </p:cNvSpPr>
                  <p:nvPr/>
                </p:nvSpPr>
                <p:spPr bwMode="auto">
                  <a:xfrm>
                    <a:off x="2980" y="3385"/>
                    <a:ext cx="56" cy="55"/>
                  </a:xfrm>
                  <a:custGeom>
                    <a:avLst/>
                    <a:gdLst>
                      <a:gd name="T0" fmla="*/ 15 w 30"/>
                      <a:gd name="T1" fmla="*/ 0 h 29"/>
                      <a:gd name="T2" fmla="*/ 0 w 30"/>
                      <a:gd name="T3" fmla="*/ 14 h 29"/>
                      <a:gd name="T4" fmla="*/ 16 w 30"/>
                      <a:gd name="T5" fmla="*/ 29 h 29"/>
                      <a:gd name="T6" fmla="*/ 30 w 30"/>
                      <a:gd name="T7" fmla="*/ 14 h 29"/>
                      <a:gd name="T8" fmla="*/ 15 w 30"/>
                      <a:gd name="T9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0" h="29">
                        <a:moveTo>
                          <a:pt x="15" y="0"/>
                        </a:moveTo>
                        <a:cubicBezTo>
                          <a:pt x="7" y="0"/>
                          <a:pt x="0" y="6"/>
                          <a:pt x="0" y="14"/>
                        </a:cubicBezTo>
                        <a:cubicBezTo>
                          <a:pt x="0" y="23"/>
                          <a:pt x="7" y="29"/>
                          <a:pt x="16" y="29"/>
                        </a:cubicBezTo>
                        <a:cubicBezTo>
                          <a:pt x="23" y="29"/>
                          <a:pt x="30" y="22"/>
                          <a:pt x="30" y="14"/>
                        </a:cubicBezTo>
                        <a:cubicBezTo>
                          <a:pt x="29" y="6"/>
                          <a:pt x="23" y="0"/>
                          <a:pt x="1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D"/>
                  </a:p>
                </p:txBody>
              </p:sp>
            </p:grpSp>
          </p:grpSp>
        </p:grp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024799" y="444948"/>
            <a:ext cx="8059442" cy="545790"/>
          </a:xfrm>
        </p:spPr>
        <p:txBody>
          <a:bodyPr/>
          <a:lstStyle/>
          <a:p>
            <a:r>
              <a:rPr lang="ru-RU" dirty="0"/>
              <a:t>Дальнейшее развитие проекта</a:t>
            </a:r>
            <a:endParaRPr lang="en-ID" dirty="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7662518" y="2389558"/>
            <a:ext cx="2286995" cy="1629688"/>
          </a:xfrm>
          <a:custGeom>
            <a:avLst/>
            <a:gdLst>
              <a:gd name="T0" fmla="*/ 712 w 712"/>
              <a:gd name="T1" fmla="*/ 255 h 507"/>
              <a:gd name="T2" fmla="*/ 641 w 712"/>
              <a:gd name="T3" fmla="*/ 168 h 507"/>
              <a:gd name="T4" fmla="*/ 606 w 712"/>
              <a:gd name="T5" fmla="*/ 123 h 507"/>
              <a:gd name="T6" fmla="*/ 473 w 712"/>
              <a:gd name="T7" fmla="*/ 0 h 507"/>
              <a:gd name="T8" fmla="*/ 388 w 712"/>
              <a:gd name="T9" fmla="*/ 31 h 507"/>
              <a:gd name="T10" fmla="*/ 312 w 712"/>
              <a:gd name="T11" fmla="*/ 10 h 507"/>
              <a:gd name="T12" fmla="*/ 165 w 712"/>
              <a:gd name="T13" fmla="*/ 157 h 507"/>
              <a:gd name="T14" fmla="*/ 165 w 712"/>
              <a:gd name="T15" fmla="*/ 167 h 507"/>
              <a:gd name="T16" fmla="*/ 103 w 712"/>
              <a:gd name="T17" fmla="*/ 232 h 507"/>
              <a:gd name="T18" fmla="*/ 0 w 712"/>
              <a:gd name="T19" fmla="*/ 346 h 507"/>
              <a:gd name="T20" fmla="*/ 97 w 712"/>
              <a:gd name="T21" fmla="*/ 459 h 507"/>
              <a:gd name="T22" fmla="*/ 175 w 712"/>
              <a:gd name="T23" fmla="*/ 507 h 507"/>
              <a:gd name="T24" fmla="*/ 226 w 712"/>
              <a:gd name="T25" fmla="*/ 490 h 507"/>
              <a:gd name="T26" fmla="*/ 260 w 712"/>
              <a:gd name="T27" fmla="*/ 499 h 507"/>
              <a:gd name="T28" fmla="*/ 332 w 712"/>
              <a:gd name="T29" fmla="*/ 442 h 507"/>
              <a:gd name="T30" fmla="*/ 382 w 712"/>
              <a:gd name="T31" fmla="*/ 451 h 507"/>
              <a:gd name="T32" fmla="*/ 453 w 712"/>
              <a:gd name="T33" fmla="*/ 434 h 507"/>
              <a:gd name="T34" fmla="*/ 529 w 712"/>
              <a:gd name="T35" fmla="*/ 460 h 507"/>
              <a:gd name="T36" fmla="*/ 650 w 712"/>
              <a:gd name="T37" fmla="*/ 339 h 507"/>
              <a:gd name="T38" fmla="*/ 712 w 712"/>
              <a:gd name="T39" fmla="*/ 255 h 5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712" h="507">
                <a:moveTo>
                  <a:pt x="712" y="255"/>
                </a:moveTo>
                <a:cubicBezTo>
                  <a:pt x="712" y="212"/>
                  <a:pt x="682" y="176"/>
                  <a:pt x="641" y="168"/>
                </a:cubicBezTo>
                <a:cubicBezTo>
                  <a:pt x="633" y="150"/>
                  <a:pt x="621" y="135"/>
                  <a:pt x="606" y="123"/>
                </a:cubicBezTo>
                <a:cubicBezTo>
                  <a:pt x="601" y="55"/>
                  <a:pt x="543" y="0"/>
                  <a:pt x="473" y="0"/>
                </a:cubicBezTo>
                <a:cubicBezTo>
                  <a:pt x="440" y="0"/>
                  <a:pt x="411" y="12"/>
                  <a:pt x="388" y="31"/>
                </a:cubicBezTo>
                <a:cubicBezTo>
                  <a:pt x="366" y="17"/>
                  <a:pt x="340" y="10"/>
                  <a:pt x="312" y="10"/>
                </a:cubicBezTo>
                <a:cubicBezTo>
                  <a:pt x="231" y="10"/>
                  <a:pt x="165" y="76"/>
                  <a:pt x="165" y="157"/>
                </a:cubicBezTo>
                <a:cubicBezTo>
                  <a:pt x="165" y="160"/>
                  <a:pt x="165" y="164"/>
                  <a:pt x="165" y="167"/>
                </a:cubicBezTo>
                <a:cubicBezTo>
                  <a:pt x="132" y="171"/>
                  <a:pt x="106" y="198"/>
                  <a:pt x="103" y="232"/>
                </a:cubicBezTo>
                <a:cubicBezTo>
                  <a:pt x="45" y="238"/>
                  <a:pt x="0" y="287"/>
                  <a:pt x="0" y="346"/>
                </a:cubicBezTo>
                <a:cubicBezTo>
                  <a:pt x="0" y="403"/>
                  <a:pt x="42" y="450"/>
                  <a:pt x="97" y="459"/>
                </a:cubicBezTo>
                <a:cubicBezTo>
                  <a:pt x="111" y="487"/>
                  <a:pt x="141" y="507"/>
                  <a:pt x="175" y="507"/>
                </a:cubicBezTo>
                <a:cubicBezTo>
                  <a:pt x="194" y="507"/>
                  <a:pt x="212" y="500"/>
                  <a:pt x="226" y="490"/>
                </a:cubicBezTo>
                <a:cubicBezTo>
                  <a:pt x="236" y="495"/>
                  <a:pt x="248" y="499"/>
                  <a:pt x="260" y="499"/>
                </a:cubicBezTo>
                <a:cubicBezTo>
                  <a:pt x="295" y="499"/>
                  <a:pt x="324" y="475"/>
                  <a:pt x="332" y="442"/>
                </a:cubicBezTo>
                <a:cubicBezTo>
                  <a:pt x="348" y="448"/>
                  <a:pt x="365" y="451"/>
                  <a:pt x="382" y="451"/>
                </a:cubicBezTo>
                <a:cubicBezTo>
                  <a:pt x="408" y="451"/>
                  <a:pt x="432" y="445"/>
                  <a:pt x="453" y="434"/>
                </a:cubicBezTo>
                <a:cubicBezTo>
                  <a:pt x="474" y="450"/>
                  <a:pt x="500" y="460"/>
                  <a:pt x="529" y="460"/>
                </a:cubicBezTo>
                <a:cubicBezTo>
                  <a:pt x="596" y="460"/>
                  <a:pt x="650" y="406"/>
                  <a:pt x="650" y="339"/>
                </a:cubicBezTo>
                <a:cubicBezTo>
                  <a:pt x="686" y="328"/>
                  <a:pt x="712" y="294"/>
                  <a:pt x="712" y="255"/>
                </a:cubicBezTo>
                <a:close/>
              </a:path>
            </a:pathLst>
          </a:custGeom>
          <a:noFill/>
          <a:ln w="76200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8497734" y="3565789"/>
            <a:ext cx="892254" cy="2745601"/>
            <a:chOff x="9399125" y="2300739"/>
            <a:chExt cx="892254" cy="3741492"/>
          </a:xfrm>
          <a:solidFill>
            <a:schemeClr val="bg1">
              <a:lumMod val="75000"/>
            </a:schemeClr>
          </a:solidFill>
        </p:grpSpPr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9462954" y="2300739"/>
              <a:ext cx="687185" cy="780892"/>
            </a:xfrm>
            <a:custGeom>
              <a:avLst/>
              <a:gdLst>
                <a:gd name="T0" fmla="*/ 206 w 214"/>
                <a:gd name="T1" fmla="*/ 54 h 243"/>
                <a:gd name="T2" fmla="*/ 206 w 214"/>
                <a:gd name="T3" fmla="*/ 54 h 243"/>
                <a:gd name="T4" fmla="*/ 139 w 214"/>
                <a:gd name="T5" fmla="*/ 132 h 243"/>
                <a:gd name="T6" fmla="*/ 138 w 214"/>
                <a:gd name="T7" fmla="*/ 127 h 243"/>
                <a:gd name="T8" fmla="*/ 136 w 214"/>
                <a:gd name="T9" fmla="*/ 117 h 243"/>
                <a:gd name="T10" fmla="*/ 134 w 214"/>
                <a:gd name="T11" fmla="*/ 107 h 243"/>
                <a:gd name="T12" fmla="*/ 95 w 214"/>
                <a:gd name="T13" fmla="*/ 39 h 243"/>
                <a:gd name="T14" fmla="*/ 54 w 214"/>
                <a:gd name="T15" fmla="*/ 0 h 243"/>
                <a:gd name="T16" fmla="*/ 47 w 214"/>
                <a:gd name="T17" fmla="*/ 9 h 243"/>
                <a:gd name="T18" fmla="*/ 99 w 214"/>
                <a:gd name="T19" fmla="*/ 129 h 243"/>
                <a:gd name="T20" fmla="*/ 99 w 214"/>
                <a:gd name="T21" fmla="*/ 176 h 243"/>
                <a:gd name="T22" fmla="*/ 85 w 214"/>
                <a:gd name="T23" fmla="*/ 156 h 243"/>
                <a:gd name="T24" fmla="*/ 42 w 214"/>
                <a:gd name="T25" fmla="*/ 119 h 243"/>
                <a:gd name="T26" fmla="*/ 6 w 214"/>
                <a:gd name="T27" fmla="*/ 95 h 243"/>
                <a:gd name="T28" fmla="*/ 0 w 214"/>
                <a:gd name="T29" fmla="*/ 106 h 243"/>
                <a:gd name="T30" fmla="*/ 28 w 214"/>
                <a:gd name="T31" fmla="*/ 134 h 243"/>
                <a:gd name="T32" fmla="*/ 58 w 214"/>
                <a:gd name="T33" fmla="*/ 175 h 243"/>
                <a:gd name="T34" fmla="*/ 68 w 214"/>
                <a:gd name="T35" fmla="*/ 217 h 243"/>
                <a:gd name="T36" fmla="*/ 68 w 214"/>
                <a:gd name="T37" fmla="*/ 243 h 243"/>
                <a:gd name="T38" fmla="*/ 159 w 214"/>
                <a:gd name="T39" fmla="*/ 243 h 243"/>
                <a:gd name="T40" fmla="*/ 159 w 214"/>
                <a:gd name="T41" fmla="*/ 181 h 243"/>
                <a:gd name="T42" fmla="*/ 213 w 214"/>
                <a:gd name="T43" fmla="*/ 61 h 243"/>
                <a:gd name="T44" fmla="*/ 214 w 214"/>
                <a:gd name="T45" fmla="*/ 61 h 243"/>
                <a:gd name="T46" fmla="*/ 206 w 214"/>
                <a:gd name="T47" fmla="*/ 54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4" h="243">
                  <a:moveTo>
                    <a:pt x="206" y="54"/>
                  </a:moveTo>
                  <a:cubicBezTo>
                    <a:pt x="206" y="54"/>
                    <a:pt x="206" y="54"/>
                    <a:pt x="206" y="54"/>
                  </a:cubicBezTo>
                  <a:cubicBezTo>
                    <a:pt x="185" y="72"/>
                    <a:pt x="159" y="98"/>
                    <a:pt x="139" y="132"/>
                  </a:cubicBezTo>
                  <a:cubicBezTo>
                    <a:pt x="139" y="131"/>
                    <a:pt x="139" y="129"/>
                    <a:pt x="138" y="127"/>
                  </a:cubicBezTo>
                  <a:cubicBezTo>
                    <a:pt x="136" y="117"/>
                    <a:pt x="136" y="117"/>
                    <a:pt x="136" y="117"/>
                  </a:cubicBezTo>
                  <a:cubicBezTo>
                    <a:pt x="134" y="107"/>
                    <a:pt x="134" y="107"/>
                    <a:pt x="134" y="107"/>
                  </a:cubicBezTo>
                  <a:cubicBezTo>
                    <a:pt x="126" y="80"/>
                    <a:pt x="111" y="57"/>
                    <a:pt x="95" y="39"/>
                  </a:cubicBezTo>
                  <a:cubicBezTo>
                    <a:pt x="82" y="23"/>
                    <a:pt x="67" y="10"/>
                    <a:pt x="54" y="0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57" y="21"/>
                    <a:pt x="99" y="74"/>
                    <a:pt x="99" y="129"/>
                  </a:cubicBezTo>
                  <a:cubicBezTo>
                    <a:pt x="99" y="159"/>
                    <a:pt x="99" y="176"/>
                    <a:pt x="99" y="176"/>
                  </a:cubicBezTo>
                  <a:cubicBezTo>
                    <a:pt x="95" y="169"/>
                    <a:pt x="90" y="162"/>
                    <a:pt x="85" y="156"/>
                  </a:cubicBezTo>
                  <a:cubicBezTo>
                    <a:pt x="71" y="141"/>
                    <a:pt x="56" y="129"/>
                    <a:pt x="42" y="119"/>
                  </a:cubicBezTo>
                  <a:cubicBezTo>
                    <a:pt x="29" y="109"/>
                    <a:pt x="17" y="102"/>
                    <a:pt x="6" y="95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9" y="114"/>
                    <a:pt x="19" y="123"/>
                    <a:pt x="28" y="134"/>
                  </a:cubicBezTo>
                  <a:cubicBezTo>
                    <a:pt x="39" y="147"/>
                    <a:pt x="50" y="161"/>
                    <a:pt x="58" y="175"/>
                  </a:cubicBezTo>
                  <a:cubicBezTo>
                    <a:pt x="62" y="183"/>
                    <a:pt x="68" y="201"/>
                    <a:pt x="68" y="217"/>
                  </a:cubicBezTo>
                  <a:cubicBezTo>
                    <a:pt x="68" y="231"/>
                    <a:pt x="68" y="222"/>
                    <a:pt x="68" y="243"/>
                  </a:cubicBezTo>
                  <a:cubicBezTo>
                    <a:pt x="159" y="243"/>
                    <a:pt x="159" y="243"/>
                    <a:pt x="159" y="243"/>
                  </a:cubicBezTo>
                  <a:cubicBezTo>
                    <a:pt x="159" y="209"/>
                    <a:pt x="159" y="211"/>
                    <a:pt x="159" y="181"/>
                  </a:cubicBezTo>
                  <a:cubicBezTo>
                    <a:pt x="159" y="129"/>
                    <a:pt x="204" y="73"/>
                    <a:pt x="213" y="61"/>
                  </a:cubicBezTo>
                  <a:cubicBezTo>
                    <a:pt x="214" y="61"/>
                    <a:pt x="214" y="61"/>
                    <a:pt x="214" y="61"/>
                  </a:cubicBezTo>
                  <a:lnTo>
                    <a:pt x="206" y="5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9681604" y="3081631"/>
              <a:ext cx="291985" cy="2426876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9399125" y="5508508"/>
              <a:ext cx="892254" cy="533723"/>
            </a:xfrm>
            <a:custGeom>
              <a:avLst/>
              <a:gdLst>
                <a:gd name="T0" fmla="*/ 244 w 278"/>
                <a:gd name="T1" fmla="*/ 104 h 166"/>
                <a:gd name="T2" fmla="*/ 226 w 278"/>
                <a:gd name="T3" fmla="*/ 101 h 166"/>
                <a:gd name="T4" fmla="*/ 224 w 278"/>
                <a:gd name="T5" fmla="*/ 100 h 166"/>
                <a:gd name="T6" fmla="*/ 224 w 278"/>
                <a:gd name="T7" fmla="*/ 100 h 166"/>
                <a:gd name="T8" fmla="*/ 222 w 278"/>
                <a:gd name="T9" fmla="*/ 97 h 166"/>
                <a:gd name="T10" fmla="*/ 218 w 278"/>
                <a:gd name="T11" fmla="*/ 92 h 166"/>
                <a:gd name="T12" fmla="*/ 214 w 278"/>
                <a:gd name="T13" fmla="*/ 77 h 166"/>
                <a:gd name="T14" fmla="*/ 237 w 278"/>
                <a:gd name="T15" fmla="*/ 77 h 166"/>
                <a:gd name="T16" fmla="*/ 216 w 278"/>
                <a:gd name="T17" fmla="*/ 71 h 166"/>
                <a:gd name="T18" fmla="*/ 208 w 278"/>
                <a:gd name="T19" fmla="*/ 64 h 166"/>
                <a:gd name="T20" fmla="*/ 198 w 278"/>
                <a:gd name="T21" fmla="*/ 46 h 166"/>
                <a:gd name="T22" fmla="*/ 195 w 278"/>
                <a:gd name="T23" fmla="*/ 44 h 166"/>
                <a:gd name="T24" fmla="*/ 179 w 278"/>
                <a:gd name="T25" fmla="*/ 11 h 166"/>
                <a:gd name="T26" fmla="*/ 88 w 278"/>
                <a:gd name="T27" fmla="*/ 0 h 166"/>
                <a:gd name="T28" fmla="*/ 47 w 278"/>
                <a:gd name="T29" fmla="*/ 61 h 166"/>
                <a:gd name="T30" fmla="*/ 10 w 278"/>
                <a:gd name="T31" fmla="*/ 95 h 166"/>
                <a:gd name="T32" fmla="*/ 0 w 278"/>
                <a:gd name="T33" fmla="*/ 124 h 166"/>
                <a:gd name="T34" fmla="*/ 15 w 278"/>
                <a:gd name="T35" fmla="*/ 98 h 166"/>
                <a:gd name="T36" fmla="*/ 41 w 278"/>
                <a:gd name="T37" fmla="*/ 81 h 166"/>
                <a:gd name="T38" fmla="*/ 28 w 278"/>
                <a:gd name="T39" fmla="*/ 123 h 166"/>
                <a:gd name="T40" fmla="*/ 30 w 278"/>
                <a:gd name="T41" fmla="*/ 123 h 166"/>
                <a:gd name="T42" fmla="*/ 58 w 278"/>
                <a:gd name="T43" fmla="*/ 74 h 166"/>
                <a:gd name="T44" fmla="*/ 93 w 278"/>
                <a:gd name="T45" fmla="*/ 56 h 166"/>
                <a:gd name="T46" fmla="*/ 116 w 278"/>
                <a:gd name="T47" fmla="*/ 40 h 166"/>
                <a:gd name="T48" fmla="*/ 89 w 278"/>
                <a:gd name="T49" fmla="*/ 86 h 166"/>
                <a:gd name="T50" fmla="*/ 79 w 278"/>
                <a:gd name="T51" fmla="*/ 123 h 166"/>
                <a:gd name="T52" fmla="*/ 81 w 278"/>
                <a:gd name="T53" fmla="*/ 158 h 166"/>
                <a:gd name="T54" fmla="*/ 85 w 278"/>
                <a:gd name="T55" fmla="*/ 123 h 166"/>
                <a:gd name="T56" fmla="*/ 99 w 278"/>
                <a:gd name="T57" fmla="*/ 93 h 166"/>
                <a:gd name="T58" fmla="*/ 130 w 278"/>
                <a:gd name="T59" fmla="*/ 58 h 166"/>
                <a:gd name="T60" fmla="*/ 134 w 278"/>
                <a:gd name="T61" fmla="*/ 69 h 166"/>
                <a:gd name="T62" fmla="*/ 135 w 278"/>
                <a:gd name="T63" fmla="*/ 73 h 166"/>
                <a:gd name="T64" fmla="*/ 135 w 278"/>
                <a:gd name="T65" fmla="*/ 86 h 166"/>
                <a:gd name="T66" fmla="*/ 133 w 278"/>
                <a:gd name="T67" fmla="*/ 94 h 166"/>
                <a:gd name="T68" fmla="*/ 121 w 278"/>
                <a:gd name="T69" fmla="*/ 117 h 166"/>
                <a:gd name="T70" fmla="*/ 118 w 278"/>
                <a:gd name="T71" fmla="*/ 158 h 166"/>
                <a:gd name="T72" fmla="*/ 119 w 278"/>
                <a:gd name="T73" fmla="*/ 157 h 166"/>
                <a:gd name="T74" fmla="*/ 129 w 278"/>
                <a:gd name="T75" fmla="*/ 122 h 166"/>
                <a:gd name="T76" fmla="*/ 155 w 278"/>
                <a:gd name="T77" fmla="*/ 135 h 166"/>
                <a:gd name="T78" fmla="*/ 179 w 278"/>
                <a:gd name="T79" fmla="*/ 158 h 166"/>
                <a:gd name="T80" fmla="*/ 160 w 278"/>
                <a:gd name="T81" fmla="*/ 132 h 166"/>
                <a:gd name="T82" fmla="*/ 150 w 278"/>
                <a:gd name="T83" fmla="*/ 101 h 166"/>
                <a:gd name="T84" fmla="*/ 150 w 278"/>
                <a:gd name="T85" fmla="*/ 95 h 166"/>
                <a:gd name="T86" fmla="*/ 151 w 278"/>
                <a:gd name="T87" fmla="*/ 91 h 166"/>
                <a:gd name="T88" fmla="*/ 151 w 278"/>
                <a:gd name="T89" fmla="*/ 90 h 166"/>
                <a:gd name="T90" fmla="*/ 153 w 278"/>
                <a:gd name="T91" fmla="*/ 87 h 166"/>
                <a:gd name="T92" fmla="*/ 160 w 278"/>
                <a:gd name="T93" fmla="*/ 70 h 166"/>
                <a:gd name="T94" fmla="*/ 169 w 278"/>
                <a:gd name="T95" fmla="*/ 52 h 166"/>
                <a:gd name="T96" fmla="*/ 192 w 278"/>
                <a:gd name="T97" fmla="*/ 71 h 166"/>
                <a:gd name="T98" fmla="*/ 208 w 278"/>
                <a:gd name="T99" fmla="*/ 99 h 166"/>
                <a:gd name="T100" fmla="*/ 214 w 278"/>
                <a:gd name="T101" fmla="*/ 105 h 166"/>
                <a:gd name="T102" fmla="*/ 217 w 278"/>
                <a:gd name="T103" fmla="*/ 107 h 166"/>
                <a:gd name="T104" fmla="*/ 217 w 278"/>
                <a:gd name="T105" fmla="*/ 108 h 166"/>
                <a:gd name="T106" fmla="*/ 218 w 278"/>
                <a:gd name="T107" fmla="*/ 108 h 166"/>
                <a:gd name="T108" fmla="*/ 221 w 278"/>
                <a:gd name="T109" fmla="*/ 110 h 166"/>
                <a:gd name="T110" fmla="*/ 226 w 278"/>
                <a:gd name="T111" fmla="*/ 112 h 166"/>
                <a:gd name="T112" fmla="*/ 269 w 278"/>
                <a:gd name="T113" fmla="*/ 101 h 166"/>
                <a:gd name="T114" fmla="*/ 269 w 278"/>
                <a:gd name="T115" fmla="*/ 99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" h="166">
                  <a:moveTo>
                    <a:pt x="269" y="99"/>
                  </a:moveTo>
                  <a:cubicBezTo>
                    <a:pt x="263" y="101"/>
                    <a:pt x="254" y="104"/>
                    <a:pt x="244" y="104"/>
                  </a:cubicBezTo>
                  <a:cubicBezTo>
                    <a:pt x="239" y="105"/>
                    <a:pt x="233" y="105"/>
                    <a:pt x="229" y="103"/>
                  </a:cubicBezTo>
                  <a:cubicBezTo>
                    <a:pt x="228" y="102"/>
                    <a:pt x="227" y="102"/>
                    <a:pt x="226" y="101"/>
                  </a:cubicBezTo>
                  <a:cubicBezTo>
                    <a:pt x="224" y="100"/>
                    <a:pt x="224" y="100"/>
                    <a:pt x="224" y="100"/>
                  </a:cubicBezTo>
                  <a:cubicBezTo>
                    <a:pt x="224" y="100"/>
                    <a:pt x="224" y="100"/>
                    <a:pt x="224" y="100"/>
                  </a:cubicBezTo>
                  <a:cubicBezTo>
                    <a:pt x="224" y="100"/>
                    <a:pt x="224" y="100"/>
                    <a:pt x="224" y="100"/>
                  </a:cubicBezTo>
                  <a:cubicBezTo>
                    <a:pt x="224" y="100"/>
                    <a:pt x="224" y="100"/>
                    <a:pt x="224" y="100"/>
                  </a:cubicBezTo>
                  <a:cubicBezTo>
                    <a:pt x="223" y="99"/>
                    <a:pt x="223" y="99"/>
                    <a:pt x="223" y="99"/>
                  </a:cubicBezTo>
                  <a:cubicBezTo>
                    <a:pt x="223" y="98"/>
                    <a:pt x="222" y="98"/>
                    <a:pt x="222" y="97"/>
                  </a:cubicBezTo>
                  <a:cubicBezTo>
                    <a:pt x="221" y="95"/>
                    <a:pt x="221" y="95"/>
                    <a:pt x="221" y="95"/>
                  </a:cubicBezTo>
                  <a:cubicBezTo>
                    <a:pt x="220" y="94"/>
                    <a:pt x="219" y="93"/>
                    <a:pt x="218" y="92"/>
                  </a:cubicBezTo>
                  <a:cubicBezTo>
                    <a:pt x="216" y="87"/>
                    <a:pt x="214" y="82"/>
                    <a:pt x="212" y="76"/>
                  </a:cubicBezTo>
                  <a:cubicBezTo>
                    <a:pt x="213" y="76"/>
                    <a:pt x="213" y="76"/>
                    <a:pt x="214" y="77"/>
                  </a:cubicBezTo>
                  <a:cubicBezTo>
                    <a:pt x="221" y="78"/>
                    <a:pt x="227" y="78"/>
                    <a:pt x="231" y="78"/>
                  </a:cubicBezTo>
                  <a:cubicBezTo>
                    <a:pt x="235" y="77"/>
                    <a:pt x="237" y="77"/>
                    <a:pt x="237" y="77"/>
                  </a:cubicBezTo>
                  <a:cubicBezTo>
                    <a:pt x="237" y="77"/>
                    <a:pt x="235" y="77"/>
                    <a:pt x="231" y="76"/>
                  </a:cubicBezTo>
                  <a:cubicBezTo>
                    <a:pt x="227" y="75"/>
                    <a:pt x="222" y="74"/>
                    <a:pt x="216" y="71"/>
                  </a:cubicBezTo>
                  <a:cubicBezTo>
                    <a:pt x="213" y="70"/>
                    <a:pt x="211" y="68"/>
                    <a:pt x="208" y="66"/>
                  </a:cubicBezTo>
                  <a:cubicBezTo>
                    <a:pt x="208" y="65"/>
                    <a:pt x="208" y="65"/>
                    <a:pt x="208" y="64"/>
                  </a:cubicBezTo>
                  <a:cubicBezTo>
                    <a:pt x="206" y="60"/>
                    <a:pt x="205" y="57"/>
                    <a:pt x="203" y="53"/>
                  </a:cubicBezTo>
                  <a:cubicBezTo>
                    <a:pt x="202" y="51"/>
                    <a:pt x="200" y="49"/>
                    <a:pt x="198" y="46"/>
                  </a:cubicBezTo>
                  <a:cubicBezTo>
                    <a:pt x="197" y="46"/>
                    <a:pt x="197" y="45"/>
                    <a:pt x="196" y="45"/>
                  </a:cubicBezTo>
                  <a:cubicBezTo>
                    <a:pt x="195" y="44"/>
                    <a:pt x="195" y="44"/>
                    <a:pt x="195" y="44"/>
                  </a:cubicBezTo>
                  <a:cubicBezTo>
                    <a:pt x="194" y="43"/>
                    <a:pt x="194" y="43"/>
                    <a:pt x="194" y="43"/>
                  </a:cubicBezTo>
                  <a:cubicBezTo>
                    <a:pt x="191" y="39"/>
                    <a:pt x="179" y="31"/>
                    <a:pt x="179" y="11"/>
                  </a:cubicBezTo>
                  <a:cubicBezTo>
                    <a:pt x="179" y="7"/>
                    <a:pt x="179" y="3"/>
                    <a:pt x="179" y="0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88" y="28"/>
                    <a:pt x="71" y="44"/>
                    <a:pt x="62" y="51"/>
                  </a:cubicBezTo>
                  <a:cubicBezTo>
                    <a:pt x="57" y="54"/>
                    <a:pt x="52" y="58"/>
                    <a:pt x="47" y="61"/>
                  </a:cubicBezTo>
                  <a:cubicBezTo>
                    <a:pt x="42" y="64"/>
                    <a:pt x="37" y="67"/>
                    <a:pt x="32" y="71"/>
                  </a:cubicBezTo>
                  <a:cubicBezTo>
                    <a:pt x="22" y="78"/>
                    <a:pt x="15" y="87"/>
                    <a:pt x="10" y="95"/>
                  </a:cubicBezTo>
                  <a:cubicBezTo>
                    <a:pt x="5" y="103"/>
                    <a:pt x="2" y="110"/>
                    <a:pt x="1" y="116"/>
                  </a:cubicBezTo>
                  <a:cubicBezTo>
                    <a:pt x="0" y="121"/>
                    <a:pt x="0" y="124"/>
                    <a:pt x="0" y="124"/>
                  </a:cubicBezTo>
                  <a:cubicBezTo>
                    <a:pt x="0" y="124"/>
                    <a:pt x="1" y="121"/>
                    <a:pt x="3" y="116"/>
                  </a:cubicBezTo>
                  <a:cubicBezTo>
                    <a:pt x="5" y="111"/>
                    <a:pt x="9" y="105"/>
                    <a:pt x="15" y="98"/>
                  </a:cubicBezTo>
                  <a:cubicBezTo>
                    <a:pt x="21" y="92"/>
                    <a:pt x="29" y="86"/>
                    <a:pt x="38" y="81"/>
                  </a:cubicBezTo>
                  <a:cubicBezTo>
                    <a:pt x="39" y="81"/>
                    <a:pt x="40" y="81"/>
                    <a:pt x="41" y="81"/>
                  </a:cubicBezTo>
                  <a:cubicBezTo>
                    <a:pt x="38" y="86"/>
                    <a:pt x="36" y="92"/>
                    <a:pt x="34" y="97"/>
                  </a:cubicBezTo>
                  <a:cubicBezTo>
                    <a:pt x="31" y="107"/>
                    <a:pt x="29" y="117"/>
                    <a:pt x="28" y="123"/>
                  </a:cubicBezTo>
                  <a:cubicBezTo>
                    <a:pt x="27" y="129"/>
                    <a:pt x="27" y="133"/>
                    <a:pt x="27" y="133"/>
                  </a:cubicBezTo>
                  <a:cubicBezTo>
                    <a:pt x="27" y="133"/>
                    <a:pt x="28" y="129"/>
                    <a:pt x="30" y="123"/>
                  </a:cubicBezTo>
                  <a:cubicBezTo>
                    <a:pt x="32" y="117"/>
                    <a:pt x="35" y="109"/>
                    <a:pt x="40" y="99"/>
                  </a:cubicBezTo>
                  <a:cubicBezTo>
                    <a:pt x="44" y="91"/>
                    <a:pt x="50" y="81"/>
                    <a:pt x="58" y="74"/>
                  </a:cubicBezTo>
                  <a:cubicBezTo>
                    <a:pt x="62" y="72"/>
                    <a:pt x="67" y="70"/>
                    <a:pt x="72" y="68"/>
                  </a:cubicBezTo>
                  <a:cubicBezTo>
                    <a:pt x="79" y="64"/>
                    <a:pt x="86" y="61"/>
                    <a:pt x="93" y="56"/>
                  </a:cubicBezTo>
                  <a:cubicBezTo>
                    <a:pt x="95" y="55"/>
                    <a:pt x="97" y="54"/>
                    <a:pt x="99" y="53"/>
                  </a:cubicBezTo>
                  <a:cubicBezTo>
                    <a:pt x="105" y="49"/>
                    <a:pt x="111" y="45"/>
                    <a:pt x="116" y="40"/>
                  </a:cubicBezTo>
                  <a:cubicBezTo>
                    <a:pt x="115" y="44"/>
                    <a:pt x="113" y="48"/>
                    <a:pt x="111" y="51"/>
                  </a:cubicBezTo>
                  <a:cubicBezTo>
                    <a:pt x="104" y="63"/>
                    <a:pt x="96" y="74"/>
                    <a:pt x="89" y="86"/>
                  </a:cubicBezTo>
                  <a:cubicBezTo>
                    <a:pt x="85" y="92"/>
                    <a:pt x="83" y="99"/>
                    <a:pt x="81" y="105"/>
                  </a:cubicBezTo>
                  <a:cubicBezTo>
                    <a:pt x="80" y="111"/>
                    <a:pt x="79" y="117"/>
                    <a:pt x="79" y="123"/>
                  </a:cubicBezTo>
                  <a:cubicBezTo>
                    <a:pt x="78" y="133"/>
                    <a:pt x="79" y="142"/>
                    <a:pt x="80" y="148"/>
                  </a:cubicBezTo>
                  <a:cubicBezTo>
                    <a:pt x="80" y="155"/>
                    <a:pt x="81" y="158"/>
                    <a:pt x="81" y="158"/>
                  </a:cubicBezTo>
                  <a:cubicBezTo>
                    <a:pt x="81" y="158"/>
                    <a:pt x="81" y="154"/>
                    <a:pt x="81" y="148"/>
                  </a:cubicBezTo>
                  <a:cubicBezTo>
                    <a:pt x="82" y="142"/>
                    <a:pt x="82" y="134"/>
                    <a:pt x="85" y="123"/>
                  </a:cubicBezTo>
                  <a:cubicBezTo>
                    <a:pt x="86" y="118"/>
                    <a:pt x="87" y="113"/>
                    <a:pt x="90" y="108"/>
                  </a:cubicBezTo>
                  <a:cubicBezTo>
                    <a:pt x="92" y="103"/>
                    <a:pt x="95" y="97"/>
                    <a:pt x="99" y="93"/>
                  </a:cubicBezTo>
                  <a:cubicBezTo>
                    <a:pt x="107" y="84"/>
                    <a:pt x="117" y="74"/>
                    <a:pt x="127" y="62"/>
                  </a:cubicBezTo>
                  <a:cubicBezTo>
                    <a:pt x="128" y="61"/>
                    <a:pt x="129" y="60"/>
                    <a:pt x="130" y="58"/>
                  </a:cubicBezTo>
                  <a:cubicBezTo>
                    <a:pt x="130" y="59"/>
                    <a:pt x="131" y="60"/>
                    <a:pt x="131" y="61"/>
                  </a:cubicBezTo>
                  <a:cubicBezTo>
                    <a:pt x="133" y="64"/>
                    <a:pt x="133" y="66"/>
                    <a:pt x="134" y="69"/>
                  </a:cubicBezTo>
                  <a:cubicBezTo>
                    <a:pt x="134" y="70"/>
                    <a:pt x="134" y="70"/>
                    <a:pt x="134" y="71"/>
                  </a:cubicBezTo>
                  <a:cubicBezTo>
                    <a:pt x="135" y="73"/>
                    <a:pt x="135" y="73"/>
                    <a:pt x="135" y="73"/>
                  </a:cubicBezTo>
                  <a:cubicBezTo>
                    <a:pt x="135" y="77"/>
                    <a:pt x="135" y="77"/>
                    <a:pt x="135" y="77"/>
                  </a:cubicBezTo>
                  <a:cubicBezTo>
                    <a:pt x="135" y="80"/>
                    <a:pt x="135" y="83"/>
                    <a:pt x="135" y="86"/>
                  </a:cubicBezTo>
                  <a:cubicBezTo>
                    <a:pt x="134" y="90"/>
                    <a:pt x="134" y="90"/>
                    <a:pt x="134" y="90"/>
                  </a:cubicBezTo>
                  <a:cubicBezTo>
                    <a:pt x="134" y="91"/>
                    <a:pt x="133" y="92"/>
                    <a:pt x="133" y="94"/>
                  </a:cubicBezTo>
                  <a:cubicBezTo>
                    <a:pt x="132" y="96"/>
                    <a:pt x="131" y="99"/>
                    <a:pt x="130" y="102"/>
                  </a:cubicBezTo>
                  <a:cubicBezTo>
                    <a:pt x="128" y="107"/>
                    <a:pt x="124" y="112"/>
                    <a:pt x="121" y="117"/>
                  </a:cubicBezTo>
                  <a:cubicBezTo>
                    <a:pt x="118" y="122"/>
                    <a:pt x="116" y="128"/>
                    <a:pt x="115" y="133"/>
                  </a:cubicBezTo>
                  <a:cubicBezTo>
                    <a:pt x="114" y="144"/>
                    <a:pt x="116" y="152"/>
                    <a:pt x="118" y="158"/>
                  </a:cubicBezTo>
                  <a:cubicBezTo>
                    <a:pt x="119" y="163"/>
                    <a:pt x="121" y="166"/>
                    <a:pt x="121" y="166"/>
                  </a:cubicBezTo>
                  <a:cubicBezTo>
                    <a:pt x="121" y="166"/>
                    <a:pt x="120" y="163"/>
                    <a:pt x="119" y="157"/>
                  </a:cubicBezTo>
                  <a:cubicBezTo>
                    <a:pt x="118" y="152"/>
                    <a:pt x="118" y="143"/>
                    <a:pt x="121" y="134"/>
                  </a:cubicBezTo>
                  <a:cubicBezTo>
                    <a:pt x="123" y="130"/>
                    <a:pt x="125" y="126"/>
                    <a:pt x="129" y="122"/>
                  </a:cubicBezTo>
                  <a:cubicBezTo>
                    <a:pt x="132" y="118"/>
                    <a:pt x="136" y="115"/>
                    <a:pt x="139" y="110"/>
                  </a:cubicBezTo>
                  <a:cubicBezTo>
                    <a:pt x="143" y="120"/>
                    <a:pt x="149" y="129"/>
                    <a:pt x="155" y="135"/>
                  </a:cubicBezTo>
                  <a:cubicBezTo>
                    <a:pt x="161" y="143"/>
                    <a:pt x="167" y="149"/>
                    <a:pt x="172" y="152"/>
                  </a:cubicBezTo>
                  <a:cubicBezTo>
                    <a:pt x="176" y="156"/>
                    <a:pt x="179" y="158"/>
                    <a:pt x="179" y="158"/>
                  </a:cubicBezTo>
                  <a:cubicBezTo>
                    <a:pt x="179" y="158"/>
                    <a:pt x="176" y="156"/>
                    <a:pt x="173" y="151"/>
                  </a:cubicBezTo>
                  <a:cubicBezTo>
                    <a:pt x="169" y="147"/>
                    <a:pt x="165" y="140"/>
                    <a:pt x="160" y="132"/>
                  </a:cubicBezTo>
                  <a:cubicBezTo>
                    <a:pt x="155" y="124"/>
                    <a:pt x="151" y="113"/>
                    <a:pt x="150" y="103"/>
                  </a:cubicBezTo>
                  <a:cubicBezTo>
                    <a:pt x="150" y="101"/>
                    <a:pt x="150" y="101"/>
                    <a:pt x="150" y="101"/>
                  </a:cubicBezTo>
                  <a:cubicBezTo>
                    <a:pt x="150" y="100"/>
                    <a:pt x="150" y="99"/>
                    <a:pt x="150" y="99"/>
                  </a:cubicBezTo>
                  <a:cubicBezTo>
                    <a:pt x="150" y="97"/>
                    <a:pt x="150" y="96"/>
                    <a:pt x="150" y="95"/>
                  </a:cubicBezTo>
                  <a:cubicBezTo>
                    <a:pt x="151" y="94"/>
                    <a:pt x="151" y="92"/>
                    <a:pt x="151" y="91"/>
                  </a:cubicBezTo>
                  <a:cubicBezTo>
                    <a:pt x="151" y="91"/>
                    <a:pt x="151" y="91"/>
                    <a:pt x="151" y="91"/>
                  </a:cubicBezTo>
                  <a:cubicBezTo>
                    <a:pt x="151" y="91"/>
                    <a:pt x="151" y="91"/>
                    <a:pt x="151" y="91"/>
                  </a:cubicBezTo>
                  <a:cubicBezTo>
                    <a:pt x="151" y="90"/>
                    <a:pt x="151" y="90"/>
                    <a:pt x="151" y="90"/>
                  </a:cubicBezTo>
                  <a:cubicBezTo>
                    <a:pt x="152" y="89"/>
                    <a:pt x="152" y="89"/>
                    <a:pt x="152" y="89"/>
                  </a:cubicBezTo>
                  <a:cubicBezTo>
                    <a:pt x="153" y="87"/>
                    <a:pt x="153" y="87"/>
                    <a:pt x="153" y="87"/>
                  </a:cubicBezTo>
                  <a:cubicBezTo>
                    <a:pt x="154" y="84"/>
                    <a:pt x="155" y="81"/>
                    <a:pt x="156" y="78"/>
                  </a:cubicBezTo>
                  <a:cubicBezTo>
                    <a:pt x="157" y="75"/>
                    <a:pt x="158" y="73"/>
                    <a:pt x="160" y="70"/>
                  </a:cubicBezTo>
                  <a:cubicBezTo>
                    <a:pt x="162" y="65"/>
                    <a:pt x="166" y="59"/>
                    <a:pt x="169" y="52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69" y="53"/>
                    <a:pt x="170" y="53"/>
                    <a:pt x="171" y="54"/>
                  </a:cubicBezTo>
                  <a:cubicBezTo>
                    <a:pt x="175" y="56"/>
                    <a:pt x="190" y="68"/>
                    <a:pt x="192" y="71"/>
                  </a:cubicBezTo>
                  <a:cubicBezTo>
                    <a:pt x="193" y="74"/>
                    <a:pt x="195" y="77"/>
                    <a:pt x="197" y="80"/>
                  </a:cubicBezTo>
                  <a:cubicBezTo>
                    <a:pt x="200" y="87"/>
                    <a:pt x="204" y="93"/>
                    <a:pt x="208" y="99"/>
                  </a:cubicBezTo>
                  <a:cubicBezTo>
                    <a:pt x="209" y="100"/>
                    <a:pt x="210" y="101"/>
                    <a:pt x="212" y="103"/>
                  </a:cubicBezTo>
                  <a:cubicBezTo>
                    <a:pt x="214" y="105"/>
                    <a:pt x="214" y="105"/>
                    <a:pt x="214" y="105"/>
                  </a:cubicBezTo>
                  <a:cubicBezTo>
                    <a:pt x="215" y="106"/>
                    <a:pt x="215" y="106"/>
                    <a:pt x="216" y="107"/>
                  </a:cubicBezTo>
                  <a:cubicBezTo>
                    <a:pt x="217" y="107"/>
                    <a:pt x="217" y="107"/>
                    <a:pt x="217" y="107"/>
                  </a:cubicBezTo>
                  <a:cubicBezTo>
                    <a:pt x="217" y="108"/>
                    <a:pt x="217" y="108"/>
                    <a:pt x="217" y="108"/>
                  </a:cubicBezTo>
                  <a:cubicBezTo>
                    <a:pt x="217" y="108"/>
                    <a:pt x="217" y="108"/>
                    <a:pt x="217" y="108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21" y="110"/>
                    <a:pt x="221" y="110"/>
                    <a:pt x="221" y="110"/>
                  </a:cubicBezTo>
                  <a:cubicBezTo>
                    <a:pt x="222" y="110"/>
                    <a:pt x="223" y="111"/>
                    <a:pt x="224" y="111"/>
                  </a:cubicBezTo>
                  <a:cubicBezTo>
                    <a:pt x="226" y="112"/>
                    <a:pt x="226" y="112"/>
                    <a:pt x="226" y="112"/>
                  </a:cubicBezTo>
                  <a:cubicBezTo>
                    <a:pt x="234" y="113"/>
                    <a:pt x="240" y="112"/>
                    <a:pt x="245" y="110"/>
                  </a:cubicBezTo>
                  <a:cubicBezTo>
                    <a:pt x="256" y="108"/>
                    <a:pt x="264" y="104"/>
                    <a:pt x="269" y="101"/>
                  </a:cubicBezTo>
                  <a:cubicBezTo>
                    <a:pt x="275" y="98"/>
                    <a:pt x="278" y="96"/>
                    <a:pt x="278" y="96"/>
                  </a:cubicBezTo>
                  <a:cubicBezTo>
                    <a:pt x="278" y="96"/>
                    <a:pt x="275" y="97"/>
                    <a:pt x="269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Freeform 9"/>
          <p:cNvSpPr>
            <a:spLocks/>
          </p:cNvSpPr>
          <p:nvPr/>
        </p:nvSpPr>
        <p:spPr bwMode="auto">
          <a:xfrm>
            <a:off x="4720837" y="3565790"/>
            <a:ext cx="1711172" cy="1220907"/>
          </a:xfrm>
          <a:custGeom>
            <a:avLst/>
            <a:gdLst>
              <a:gd name="T0" fmla="*/ 533 w 533"/>
              <a:gd name="T1" fmla="*/ 191 h 380"/>
              <a:gd name="T2" fmla="*/ 480 w 533"/>
              <a:gd name="T3" fmla="*/ 126 h 380"/>
              <a:gd name="T4" fmla="*/ 454 w 533"/>
              <a:gd name="T5" fmla="*/ 93 h 380"/>
              <a:gd name="T6" fmla="*/ 354 w 533"/>
              <a:gd name="T7" fmla="*/ 0 h 380"/>
              <a:gd name="T8" fmla="*/ 290 w 533"/>
              <a:gd name="T9" fmla="*/ 23 h 380"/>
              <a:gd name="T10" fmla="*/ 233 w 533"/>
              <a:gd name="T11" fmla="*/ 7 h 380"/>
              <a:gd name="T12" fmla="*/ 123 w 533"/>
              <a:gd name="T13" fmla="*/ 118 h 380"/>
              <a:gd name="T14" fmla="*/ 123 w 533"/>
              <a:gd name="T15" fmla="*/ 125 h 380"/>
              <a:gd name="T16" fmla="*/ 76 w 533"/>
              <a:gd name="T17" fmla="*/ 174 h 380"/>
              <a:gd name="T18" fmla="*/ 0 w 533"/>
              <a:gd name="T19" fmla="*/ 259 h 380"/>
              <a:gd name="T20" fmla="*/ 72 w 533"/>
              <a:gd name="T21" fmla="*/ 344 h 380"/>
              <a:gd name="T22" fmla="*/ 131 w 533"/>
              <a:gd name="T23" fmla="*/ 380 h 380"/>
              <a:gd name="T24" fmla="*/ 169 w 533"/>
              <a:gd name="T25" fmla="*/ 368 h 380"/>
              <a:gd name="T26" fmla="*/ 194 w 533"/>
              <a:gd name="T27" fmla="*/ 374 h 380"/>
              <a:gd name="T28" fmla="*/ 248 w 533"/>
              <a:gd name="T29" fmla="*/ 332 h 380"/>
              <a:gd name="T30" fmla="*/ 286 w 533"/>
              <a:gd name="T31" fmla="*/ 338 h 380"/>
              <a:gd name="T32" fmla="*/ 339 w 533"/>
              <a:gd name="T33" fmla="*/ 325 h 380"/>
              <a:gd name="T34" fmla="*/ 396 w 533"/>
              <a:gd name="T35" fmla="*/ 345 h 380"/>
              <a:gd name="T36" fmla="*/ 487 w 533"/>
              <a:gd name="T37" fmla="*/ 255 h 380"/>
              <a:gd name="T38" fmla="*/ 533 w 533"/>
              <a:gd name="T39" fmla="*/ 191 h 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33" h="380">
                <a:moveTo>
                  <a:pt x="533" y="191"/>
                </a:moveTo>
                <a:cubicBezTo>
                  <a:pt x="533" y="159"/>
                  <a:pt x="510" y="132"/>
                  <a:pt x="480" y="126"/>
                </a:cubicBezTo>
                <a:cubicBezTo>
                  <a:pt x="474" y="113"/>
                  <a:pt x="465" y="101"/>
                  <a:pt x="454" y="93"/>
                </a:cubicBezTo>
                <a:cubicBezTo>
                  <a:pt x="450" y="41"/>
                  <a:pt x="406" y="0"/>
                  <a:pt x="354" y="0"/>
                </a:cubicBezTo>
                <a:cubicBezTo>
                  <a:pt x="330" y="0"/>
                  <a:pt x="307" y="9"/>
                  <a:pt x="290" y="23"/>
                </a:cubicBezTo>
                <a:cubicBezTo>
                  <a:pt x="274" y="13"/>
                  <a:pt x="254" y="7"/>
                  <a:pt x="233" y="7"/>
                </a:cubicBezTo>
                <a:cubicBezTo>
                  <a:pt x="172" y="7"/>
                  <a:pt x="123" y="57"/>
                  <a:pt x="123" y="118"/>
                </a:cubicBezTo>
                <a:cubicBezTo>
                  <a:pt x="123" y="120"/>
                  <a:pt x="123" y="123"/>
                  <a:pt x="123" y="125"/>
                </a:cubicBezTo>
                <a:cubicBezTo>
                  <a:pt x="98" y="129"/>
                  <a:pt x="79" y="149"/>
                  <a:pt x="76" y="174"/>
                </a:cubicBezTo>
                <a:cubicBezTo>
                  <a:pt x="33" y="178"/>
                  <a:pt x="0" y="215"/>
                  <a:pt x="0" y="259"/>
                </a:cubicBezTo>
                <a:cubicBezTo>
                  <a:pt x="0" y="302"/>
                  <a:pt x="31" y="338"/>
                  <a:pt x="72" y="344"/>
                </a:cubicBezTo>
                <a:cubicBezTo>
                  <a:pt x="83" y="365"/>
                  <a:pt x="105" y="380"/>
                  <a:pt x="131" y="380"/>
                </a:cubicBezTo>
                <a:cubicBezTo>
                  <a:pt x="145" y="380"/>
                  <a:pt x="158" y="375"/>
                  <a:pt x="169" y="368"/>
                </a:cubicBezTo>
                <a:cubicBezTo>
                  <a:pt x="176" y="372"/>
                  <a:pt x="185" y="374"/>
                  <a:pt x="194" y="374"/>
                </a:cubicBezTo>
                <a:cubicBezTo>
                  <a:pt x="220" y="374"/>
                  <a:pt x="242" y="356"/>
                  <a:pt x="248" y="332"/>
                </a:cubicBezTo>
                <a:cubicBezTo>
                  <a:pt x="260" y="336"/>
                  <a:pt x="273" y="338"/>
                  <a:pt x="286" y="338"/>
                </a:cubicBezTo>
                <a:cubicBezTo>
                  <a:pt x="305" y="338"/>
                  <a:pt x="323" y="334"/>
                  <a:pt x="339" y="325"/>
                </a:cubicBezTo>
                <a:cubicBezTo>
                  <a:pt x="355" y="338"/>
                  <a:pt x="374" y="345"/>
                  <a:pt x="396" y="345"/>
                </a:cubicBezTo>
                <a:cubicBezTo>
                  <a:pt x="446" y="345"/>
                  <a:pt x="487" y="305"/>
                  <a:pt x="487" y="255"/>
                </a:cubicBezTo>
                <a:cubicBezTo>
                  <a:pt x="514" y="246"/>
                  <a:pt x="533" y="221"/>
                  <a:pt x="533" y="191"/>
                </a:cubicBezTo>
                <a:close/>
              </a:path>
            </a:pathLst>
          </a:custGeom>
          <a:noFill/>
          <a:ln w="63500" cap="flat">
            <a:solidFill>
              <a:schemeClr val="accent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5342835" y="4365694"/>
            <a:ext cx="670888" cy="1961035"/>
            <a:chOff x="7373847" y="3945388"/>
            <a:chExt cx="670888" cy="1961035"/>
          </a:xfrm>
          <a:solidFill>
            <a:schemeClr val="bg1">
              <a:lumMod val="75000"/>
            </a:schemeClr>
          </a:solidFill>
        </p:grpSpPr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7422738" y="3945388"/>
              <a:ext cx="516068" cy="585329"/>
            </a:xfrm>
            <a:custGeom>
              <a:avLst/>
              <a:gdLst>
                <a:gd name="T0" fmla="*/ 155 w 161"/>
                <a:gd name="T1" fmla="*/ 41 h 182"/>
                <a:gd name="T2" fmla="*/ 155 w 161"/>
                <a:gd name="T3" fmla="*/ 41 h 182"/>
                <a:gd name="T4" fmla="*/ 104 w 161"/>
                <a:gd name="T5" fmla="*/ 99 h 182"/>
                <a:gd name="T6" fmla="*/ 104 w 161"/>
                <a:gd name="T7" fmla="*/ 95 h 182"/>
                <a:gd name="T8" fmla="*/ 103 w 161"/>
                <a:gd name="T9" fmla="*/ 88 h 182"/>
                <a:gd name="T10" fmla="*/ 101 w 161"/>
                <a:gd name="T11" fmla="*/ 80 h 182"/>
                <a:gd name="T12" fmla="*/ 72 w 161"/>
                <a:gd name="T13" fmla="*/ 29 h 182"/>
                <a:gd name="T14" fmla="*/ 41 w 161"/>
                <a:gd name="T15" fmla="*/ 0 h 182"/>
                <a:gd name="T16" fmla="*/ 35 w 161"/>
                <a:gd name="T17" fmla="*/ 7 h 182"/>
                <a:gd name="T18" fmla="*/ 75 w 161"/>
                <a:gd name="T19" fmla="*/ 97 h 182"/>
                <a:gd name="T20" fmla="*/ 75 w 161"/>
                <a:gd name="T21" fmla="*/ 132 h 182"/>
                <a:gd name="T22" fmla="*/ 64 w 161"/>
                <a:gd name="T23" fmla="*/ 117 h 182"/>
                <a:gd name="T24" fmla="*/ 32 w 161"/>
                <a:gd name="T25" fmla="*/ 89 h 182"/>
                <a:gd name="T26" fmla="*/ 4 w 161"/>
                <a:gd name="T27" fmla="*/ 72 h 182"/>
                <a:gd name="T28" fmla="*/ 0 w 161"/>
                <a:gd name="T29" fmla="*/ 79 h 182"/>
                <a:gd name="T30" fmla="*/ 21 w 161"/>
                <a:gd name="T31" fmla="*/ 101 h 182"/>
                <a:gd name="T32" fmla="*/ 44 w 161"/>
                <a:gd name="T33" fmla="*/ 132 h 182"/>
                <a:gd name="T34" fmla="*/ 51 w 161"/>
                <a:gd name="T35" fmla="*/ 163 h 182"/>
                <a:gd name="T36" fmla="*/ 51 w 161"/>
                <a:gd name="T37" fmla="*/ 182 h 182"/>
                <a:gd name="T38" fmla="*/ 119 w 161"/>
                <a:gd name="T39" fmla="*/ 182 h 182"/>
                <a:gd name="T40" fmla="*/ 119 w 161"/>
                <a:gd name="T41" fmla="*/ 136 h 182"/>
                <a:gd name="T42" fmla="*/ 160 w 161"/>
                <a:gd name="T43" fmla="*/ 46 h 182"/>
                <a:gd name="T44" fmla="*/ 161 w 161"/>
                <a:gd name="T45" fmla="*/ 45 h 182"/>
                <a:gd name="T46" fmla="*/ 155 w 161"/>
                <a:gd name="T47" fmla="*/ 41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61" h="182">
                  <a:moveTo>
                    <a:pt x="155" y="41"/>
                  </a:moveTo>
                  <a:cubicBezTo>
                    <a:pt x="155" y="41"/>
                    <a:pt x="155" y="41"/>
                    <a:pt x="155" y="41"/>
                  </a:cubicBezTo>
                  <a:cubicBezTo>
                    <a:pt x="139" y="54"/>
                    <a:pt x="119" y="74"/>
                    <a:pt x="104" y="99"/>
                  </a:cubicBezTo>
                  <a:cubicBezTo>
                    <a:pt x="104" y="98"/>
                    <a:pt x="104" y="97"/>
                    <a:pt x="104" y="95"/>
                  </a:cubicBezTo>
                  <a:cubicBezTo>
                    <a:pt x="103" y="88"/>
                    <a:pt x="103" y="88"/>
                    <a:pt x="103" y="88"/>
                  </a:cubicBezTo>
                  <a:cubicBezTo>
                    <a:pt x="101" y="80"/>
                    <a:pt x="101" y="80"/>
                    <a:pt x="101" y="80"/>
                  </a:cubicBezTo>
                  <a:cubicBezTo>
                    <a:pt x="94" y="60"/>
                    <a:pt x="83" y="43"/>
                    <a:pt x="72" y="29"/>
                  </a:cubicBezTo>
                  <a:cubicBezTo>
                    <a:pt x="61" y="18"/>
                    <a:pt x="51" y="8"/>
                    <a:pt x="41" y="0"/>
                  </a:cubicBezTo>
                  <a:cubicBezTo>
                    <a:pt x="35" y="7"/>
                    <a:pt x="35" y="7"/>
                    <a:pt x="35" y="7"/>
                  </a:cubicBezTo>
                  <a:cubicBezTo>
                    <a:pt x="43" y="16"/>
                    <a:pt x="75" y="56"/>
                    <a:pt x="75" y="97"/>
                  </a:cubicBezTo>
                  <a:cubicBezTo>
                    <a:pt x="75" y="120"/>
                    <a:pt x="75" y="132"/>
                    <a:pt x="75" y="132"/>
                  </a:cubicBezTo>
                  <a:cubicBezTo>
                    <a:pt x="71" y="127"/>
                    <a:pt x="68" y="122"/>
                    <a:pt x="64" y="117"/>
                  </a:cubicBezTo>
                  <a:cubicBezTo>
                    <a:pt x="54" y="106"/>
                    <a:pt x="43" y="97"/>
                    <a:pt x="32" y="89"/>
                  </a:cubicBezTo>
                  <a:cubicBezTo>
                    <a:pt x="22" y="82"/>
                    <a:pt x="13" y="76"/>
                    <a:pt x="4" y="72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7" y="85"/>
                    <a:pt x="14" y="93"/>
                    <a:pt x="21" y="101"/>
                  </a:cubicBezTo>
                  <a:cubicBezTo>
                    <a:pt x="30" y="110"/>
                    <a:pt x="38" y="121"/>
                    <a:pt x="44" y="132"/>
                  </a:cubicBezTo>
                  <a:cubicBezTo>
                    <a:pt x="47" y="137"/>
                    <a:pt x="51" y="151"/>
                    <a:pt x="51" y="163"/>
                  </a:cubicBezTo>
                  <a:cubicBezTo>
                    <a:pt x="51" y="173"/>
                    <a:pt x="51" y="166"/>
                    <a:pt x="51" y="182"/>
                  </a:cubicBezTo>
                  <a:cubicBezTo>
                    <a:pt x="119" y="182"/>
                    <a:pt x="119" y="182"/>
                    <a:pt x="119" y="182"/>
                  </a:cubicBezTo>
                  <a:cubicBezTo>
                    <a:pt x="119" y="157"/>
                    <a:pt x="119" y="158"/>
                    <a:pt x="119" y="136"/>
                  </a:cubicBezTo>
                  <a:cubicBezTo>
                    <a:pt x="119" y="97"/>
                    <a:pt x="153" y="55"/>
                    <a:pt x="160" y="46"/>
                  </a:cubicBezTo>
                  <a:cubicBezTo>
                    <a:pt x="160" y="46"/>
                    <a:pt x="160" y="46"/>
                    <a:pt x="161" y="45"/>
                  </a:cubicBezTo>
                  <a:lnTo>
                    <a:pt x="155" y="4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7585706" y="4521464"/>
              <a:ext cx="218649" cy="987042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2"/>
            <p:cNvSpPr>
              <a:spLocks/>
            </p:cNvSpPr>
            <p:nvPr/>
          </p:nvSpPr>
          <p:spPr bwMode="auto">
            <a:xfrm>
              <a:off x="7373847" y="5508508"/>
              <a:ext cx="670888" cy="397915"/>
            </a:xfrm>
            <a:custGeom>
              <a:avLst/>
              <a:gdLst>
                <a:gd name="T0" fmla="*/ 183 w 209"/>
                <a:gd name="T1" fmla="*/ 78 h 124"/>
                <a:gd name="T2" fmla="*/ 170 w 209"/>
                <a:gd name="T3" fmla="*/ 75 h 124"/>
                <a:gd name="T4" fmla="*/ 169 w 209"/>
                <a:gd name="T5" fmla="*/ 75 h 124"/>
                <a:gd name="T6" fmla="*/ 168 w 209"/>
                <a:gd name="T7" fmla="*/ 74 h 124"/>
                <a:gd name="T8" fmla="*/ 166 w 209"/>
                <a:gd name="T9" fmla="*/ 72 h 124"/>
                <a:gd name="T10" fmla="*/ 164 w 209"/>
                <a:gd name="T11" fmla="*/ 68 h 124"/>
                <a:gd name="T12" fmla="*/ 161 w 209"/>
                <a:gd name="T13" fmla="*/ 57 h 124"/>
                <a:gd name="T14" fmla="*/ 178 w 209"/>
                <a:gd name="T15" fmla="*/ 57 h 124"/>
                <a:gd name="T16" fmla="*/ 162 w 209"/>
                <a:gd name="T17" fmla="*/ 53 h 124"/>
                <a:gd name="T18" fmla="*/ 156 w 209"/>
                <a:gd name="T19" fmla="*/ 47 h 124"/>
                <a:gd name="T20" fmla="*/ 149 w 209"/>
                <a:gd name="T21" fmla="*/ 34 h 124"/>
                <a:gd name="T22" fmla="*/ 146 w 209"/>
                <a:gd name="T23" fmla="*/ 32 h 124"/>
                <a:gd name="T24" fmla="*/ 134 w 209"/>
                <a:gd name="T25" fmla="*/ 8 h 124"/>
                <a:gd name="T26" fmla="*/ 66 w 209"/>
                <a:gd name="T27" fmla="*/ 0 h 124"/>
                <a:gd name="T28" fmla="*/ 36 w 209"/>
                <a:gd name="T29" fmla="*/ 45 h 124"/>
                <a:gd name="T30" fmla="*/ 8 w 209"/>
                <a:gd name="T31" fmla="*/ 71 h 124"/>
                <a:gd name="T32" fmla="*/ 0 w 209"/>
                <a:gd name="T33" fmla="*/ 93 h 124"/>
                <a:gd name="T34" fmla="*/ 11 w 209"/>
                <a:gd name="T35" fmla="*/ 73 h 124"/>
                <a:gd name="T36" fmla="*/ 31 w 209"/>
                <a:gd name="T37" fmla="*/ 60 h 124"/>
                <a:gd name="T38" fmla="*/ 21 w 209"/>
                <a:gd name="T39" fmla="*/ 92 h 124"/>
                <a:gd name="T40" fmla="*/ 23 w 209"/>
                <a:gd name="T41" fmla="*/ 92 h 124"/>
                <a:gd name="T42" fmla="*/ 44 w 209"/>
                <a:gd name="T43" fmla="*/ 55 h 124"/>
                <a:gd name="T44" fmla="*/ 70 w 209"/>
                <a:gd name="T45" fmla="*/ 42 h 124"/>
                <a:gd name="T46" fmla="*/ 87 w 209"/>
                <a:gd name="T47" fmla="*/ 29 h 124"/>
                <a:gd name="T48" fmla="*/ 67 w 209"/>
                <a:gd name="T49" fmla="*/ 64 h 124"/>
                <a:gd name="T50" fmla="*/ 59 w 209"/>
                <a:gd name="T51" fmla="*/ 91 h 124"/>
                <a:gd name="T52" fmla="*/ 61 w 209"/>
                <a:gd name="T53" fmla="*/ 118 h 124"/>
                <a:gd name="T54" fmla="*/ 64 w 209"/>
                <a:gd name="T55" fmla="*/ 92 h 124"/>
                <a:gd name="T56" fmla="*/ 74 w 209"/>
                <a:gd name="T57" fmla="*/ 69 h 124"/>
                <a:gd name="T58" fmla="*/ 98 w 209"/>
                <a:gd name="T59" fmla="*/ 43 h 124"/>
                <a:gd name="T60" fmla="*/ 101 w 209"/>
                <a:gd name="T61" fmla="*/ 51 h 124"/>
                <a:gd name="T62" fmla="*/ 101 w 209"/>
                <a:gd name="T63" fmla="*/ 54 h 124"/>
                <a:gd name="T64" fmla="*/ 101 w 209"/>
                <a:gd name="T65" fmla="*/ 64 h 124"/>
                <a:gd name="T66" fmla="*/ 100 w 209"/>
                <a:gd name="T67" fmla="*/ 70 h 124"/>
                <a:gd name="T68" fmla="*/ 91 w 209"/>
                <a:gd name="T69" fmla="*/ 87 h 124"/>
                <a:gd name="T70" fmla="*/ 88 w 209"/>
                <a:gd name="T71" fmla="*/ 118 h 124"/>
                <a:gd name="T72" fmla="*/ 90 w 209"/>
                <a:gd name="T73" fmla="*/ 117 h 124"/>
                <a:gd name="T74" fmla="*/ 97 w 209"/>
                <a:gd name="T75" fmla="*/ 91 h 124"/>
                <a:gd name="T76" fmla="*/ 116 w 209"/>
                <a:gd name="T77" fmla="*/ 101 h 124"/>
                <a:gd name="T78" fmla="*/ 134 w 209"/>
                <a:gd name="T79" fmla="*/ 118 h 124"/>
                <a:gd name="T80" fmla="*/ 120 w 209"/>
                <a:gd name="T81" fmla="*/ 98 h 124"/>
                <a:gd name="T82" fmla="*/ 113 w 209"/>
                <a:gd name="T83" fmla="*/ 75 h 124"/>
                <a:gd name="T84" fmla="*/ 113 w 209"/>
                <a:gd name="T85" fmla="*/ 71 h 124"/>
                <a:gd name="T86" fmla="*/ 114 w 209"/>
                <a:gd name="T87" fmla="*/ 68 h 124"/>
                <a:gd name="T88" fmla="*/ 114 w 209"/>
                <a:gd name="T89" fmla="*/ 67 h 124"/>
                <a:gd name="T90" fmla="*/ 115 w 209"/>
                <a:gd name="T91" fmla="*/ 65 h 124"/>
                <a:gd name="T92" fmla="*/ 120 w 209"/>
                <a:gd name="T93" fmla="*/ 52 h 124"/>
                <a:gd name="T94" fmla="*/ 127 w 209"/>
                <a:gd name="T95" fmla="*/ 39 h 124"/>
                <a:gd name="T96" fmla="*/ 144 w 209"/>
                <a:gd name="T97" fmla="*/ 53 h 124"/>
                <a:gd name="T98" fmla="*/ 156 w 209"/>
                <a:gd name="T99" fmla="*/ 74 h 124"/>
                <a:gd name="T100" fmla="*/ 161 w 209"/>
                <a:gd name="T101" fmla="*/ 78 h 124"/>
                <a:gd name="T102" fmla="*/ 163 w 209"/>
                <a:gd name="T103" fmla="*/ 80 h 124"/>
                <a:gd name="T104" fmla="*/ 163 w 209"/>
                <a:gd name="T105" fmla="*/ 80 h 124"/>
                <a:gd name="T106" fmla="*/ 164 w 209"/>
                <a:gd name="T107" fmla="*/ 81 h 124"/>
                <a:gd name="T108" fmla="*/ 166 w 209"/>
                <a:gd name="T109" fmla="*/ 82 h 124"/>
                <a:gd name="T110" fmla="*/ 170 w 209"/>
                <a:gd name="T111" fmla="*/ 83 h 124"/>
                <a:gd name="T112" fmla="*/ 202 w 209"/>
                <a:gd name="T113" fmla="*/ 75 h 124"/>
                <a:gd name="T114" fmla="*/ 202 w 209"/>
                <a:gd name="T115" fmla="*/ 7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09" h="124">
                  <a:moveTo>
                    <a:pt x="202" y="74"/>
                  </a:moveTo>
                  <a:cubicBezTo>
                    <a:pt x="197" y="75"/>
                    <a:pt x="191" y="77"/>
                    <a:pt x="183" y="78"/>
                  </a:cubicBezTo>
                  <a:cubicBezTo>
                    <a:pt x="180" y="78"/>
                    <a:pt x="175" y="78"/>
                    <a:pt x="172" y="77"/>
                  </a:cubicBezTo>
                  <a:cubicBezTo>
                    <a:pt x="171" y="76"/>
                    <a:pt x="170" y="76"/>
                    <a:pt x="170" y="75"/>
                  </a:cubicBezTo>
                  <a:cubicBezTo>
                    <a:pt x="169" y="75"/>
                    <a:pt x="169" y="75"/>
                    <a:pt x="169" y="75"/>
                  </a:cubicBezTo>
                  <a:cubicBezTo>
                    <a:pt x="169" y="75"/>
                    <a:pt x="169" y="75"/>
                    <a:pt x="169" y="75"/>
                  </a:cubicBezTo>
                  <a:cubicBezTo>
                    <a:pt x="169" y="75"/>
                    <a:pt x="169" y="75"/>
                    <a:pt x="169" y="75"/>
                  </a:cubicBezTo>
                  <a:cubicBezTo>
                    <a:pt x="168" y="74"/>
                    <a:pt x="168" y="74"/>
                    <a:pt x="168" y="74"/>
                  </a:cubicBezTo>
                  <a:cubicBezTo>
                    <a:pt x="168" y="74"/>
                    <a:pt x="168" y="74"/>
                    <a:pt x="168" y="74"/>
                  </a:cubicBezTo>
                  <a:cubicBezTo>
                    <a:pt x="167" y="73"/>
                    <a:pt x="167" y="73"/>
                    <a:pt x="166" y="72"/>
                  </a:cubicBezTo>
                  <a:cubicBezTo>
                    <a:pt x="166" y="71"/>
                    <a:pt x="166" y="71"/>
                    <a:pt x="166" y="71"/>
                  </a:cubicBezTo>
                  <a:cubicBezTo>
                    <a:pt x="165" y="70"/>
                    <a:pt x="165" y="69"/>
                    <a:pt x="164" y="68"/>
                  </a:cubicBezTo>
                  <a:cubicBezTo>
                    <a:pt x="162" y="65"/>
                    <a:pt x="161" y="61"/>
                    <a:pt x="159" y="57"/>
                  </a:cubicBezTo>
                  <a:cubicBezTo>
                    <a:pt x="160" y="57"/>
                    <a:pt x="160" y="57"/>
                    <a:pt x="161" y="57"/>
                  </a:cubicBezTo>
                  <a:cubicBezTo>
                    <a:pt x="166" y="58"/>
                    <a:pt x="170" y="58"/>
                    <a:pt x="173" y="58"/>
                  </a:cubicBezTo>
                  <a:cubicBezTo>
                    <a:pt x="176" y="58"/>
                    <a:pt x="178" y="57"/>
                    <a:pt x="178" y="57"/>
                  </a:cubicBezTo>
                  <a:cubicBezTo>
                    <a:pt x="178" y="57"/>
                    <a:pt x="176" y="57"/>
                    <a:pt x="173" y="56"/>
                  </a:cubicBezTo>
                  <a:cubicBezTo>
                    <a:pt x="171" y="56"/>
                    <a:pt x="167" y="55"/>
                    <a:pt x="162" y="53"/>
                  </a:cubicBezTo>
                  <a:cubicBezTo>
                    <a:pt x="160" y="52"/>
                    <a:pt x="158" y="50"/>
                    <a:pt x="157" y="49"/>
                  </a:cubicBezTo>
                  <a:cubicBezTo>
                    <a:pt x="156" y="48"/>
                    <a:pt x="156" y="48"/>
                    <a:pt x="156" y="47"/>
                  </a:cubicBezTo>
                  <a:cubicBezTo>
                    <a:pt x="155" y="45"/>
                    <a:pt x="154" y="42"/>
                    <a:pt x="152" y="39"/>
                  </a:cubicBezTo>
                  <a:cubicBezTo>
                    <a:pt x="152" y="38"/>
                    <a:pt x="151" y="36"/>
                    <a:pt x="149" y="34"/>
                  </a:cubicBezTo>
                  <a:cubicBezTo>
                    <a:pt x="148" y="34"/>
                    <a:pt x="148" y="33"/>
                    <a:pt x="147" y="33"/>
                  </a:cubicBezTo>
                  <a:cubicBezTo>
                    <a:pt x="146" y="32"/>
                    <a:pt x="146" y="32"/>
                    <a:pt x="146" y="32"/>
                  </a:cubicBezTo>
                  <a:cubicBezTo>
                    <a:pt x="146" y="32"/>
                    <a:pt x="146" y="32"/>
                    <a:pt x="145" y="32"/>
                  </a:cubicBezTo>
                  <a:cubicBezTo>
                    <a:pt x="144" y="29"/>
                    <a:pt x="134" y="23"/>
                    <a:pt x="134" y="8"/>
                  </a:cubicBezTo>
                  <a:cubicBezTo>
                    <a:pt x="134" y="5"/>
                    <a:pt x="134" y="2"/>
                    <a:pt x="134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6" y="21"/>
                    <a:pt x="54" y="33"/>
                    <a:pt x="47" y="38"/>
                  </a:cubicBezTo>
                  <a:cubicBezTo>
                    <a:pt x="43" y="40"/>
                    <a:pt x="40" y="43"/>
                    <a:pt x="36" y="45"/>
                  </a:cubicBezTo>
                  <a:cubicBezTo>
                    <a:pt x="32" y="48"/>
                    <a:pt x="28" y="50"/>
                    <a:pt x="24" y="53"/>
                  </a:cubicBezTo>
                  <a:cubicBezTo>
                    <a:pt x="17" y="58"/>
                    <a:pt x="11" y="64"/>
                    <a:pt x="8" y="71"/>
                  </a:cubicBezTo>
                  <a:cubicBezTo>
                    <a:pt x="4" y="77"/>
                    <a:pt x="2" y="82"/>
                    <a:pt x="1" y="86"/>
                  </a:cubicBezTo>
                  <a:cubicBezTo>
                    <a:pt x="0" y="90"/>
                    <a:pt x="0" y="93"/>
                    <a:pt x="0" y="93"/>
                  </a:cubicBezTo>
                  <a:cubicBezTo>
                    <a:pt x="0" y="93"/>
                    <a:pt x="1" y="90"/>
                    <a:pt x="2" y="87"/>
                  </a:cubicBezTo>
                  <a:cubicBezTo>
                    <a:pt x="4" y="83"/>
                    <a:pt x="7" y="78"/>
                    <a:pt x="11" y="73"/>
                  </a:cubicBezTo>
                  <a:cubicBezTo>
                    <a:pt x="16" y="68"/>
                    <a:pt x="22" y="64"/>
                    <a:pt x="29" y="61"/>
                  </a:cubicBezTo>
                  <a:cubicBezTo>
                    <a:pt x="30" y="60"/>
                    <a:pt x="30" y="60"/>
                    <a:pt x="31" y="60"/>
                  </a:cubicBezTo>
                  <a:cubicBezTo>
                    <a:pt x="29" y="64"/>
                    <a:pt x="27" y="68"/>
                    <a:pt x="26" y="72"/>
                  </a:cubicBezTo>
                  <a:cubicBezTo>
                    <a:pt x="23" y="80"/>
                    <a:pt x="22" y="87"/>
                    <a:pt x="21" y="92"/>
                  </a:cubicBezTo>
                  <a:cubicBezTo>
                    <a:pt x="21" y="97"/>
                    <a:pt x="21" y="99"/>
                    <a:pt x="21" y="99"/>
                  </a:cubicBezTo>
                  <a:cubicBezTo>
                    <a:pt x="21" y="99"/>
                    <a:pt x="21" y="97"/>
                    <a:pt x="23" y="92"/>
                  </a:cubicBezTo>
                  <a:cubicBezTo>
                    <a:pt x="24" y="87"/>
                    <a:pt x="27" y="81"/>
                    <a:pt x="30" y="74"/>
                  </a:cubicBezTo>
                  <a:cubicBezTo>
                    <a:pt x="33" y="68"/>
                    <a:pt x="38" y="60"/>
                    <a:pt x="44" y="55"/>
                  </a:cubicBezTo>
                  <a:cubicBezTo>
                    <a:pt x="47" y="53"/>
                    <a:pt x="51" y="52"/>
                    <a:pt x="54" y="50"/>
                  </a:cubicBezTo>
                  <a:cubicBezTo>
                    <a:pt x="59" y="48"/>
                    <a:pt x="65" y="45"/>
                    <a:pt x="70" y="42"/>
                  </a:cubicBezTo>
                  <a:cubicBezTo>
                    <a:pt x="72" y="41"/>
                    <a:pt x="73" y="40"/>
                    <a:pt x="75" y="39"/>
                  </a:cubicBezTo>
                  <a:cubicBezTo>
                    <a:pt x="79" y="37"/>
                    <a:pt x="84" y="33"/>
                    <a:pt x="87" y="29"/>
                  </a:cubicBezTo>
                  <a:cubicBezTo>
                    <a:pt x="86" y="32"/>
                    <a:pt x="85" y="35"/>
                    <a:pt x="83" y="38"/>
                  </a:cubicBezTo>
                  <a:cubicBezTo>
                    <a:pt x="79" y="47"/>
                    <a:pt x="72" y="55"/>
                    <a:pt x="67" y="64"/>
                  </a:cubicBezTo>
                  <a:cubicBezTo>
                    <a:pt x="64" y="69"/>
                    <a:pt x="62" y="74"/>
                    <a:pt x="61" y="78"/>
                  </a:cubicBezTo>
                  <a:cubicBezTo>
                    <a:pt x="60" y="83"/>
                    <a:pt x="60" y="87"/>
                    <a:pt x="59" y="91"/>
                  </a:cubicBezTo>
                  <a:cubicBezTo>
                    <a:pt x="59" y="100"/>
                    <a:pt x="59" y="106"/>
                    <a:pt x="60" y="111"/>
                  </a:cubicBezTo>
                  <a:cubicBezTo>
                    <a:pt x="61" y="115"/>
                    <a:pt x="61" y="118"/>
                    <a:pt x="61" y="118"/>
                  </a:cubicBezTo>
                  <a:cubicBezTo>
                    <a:pt x="61" y="118"/>
                    <a:pt x="61" y="115"/>
                    <a:pt x="61" y="111"/>
                  </a:cubicBezTo>
                  <a:cubicBezTo>
                    <a:pt x="62" y="106"/>
                    <a:pt x="62" y="100"/>
                    <a:pt x="64" y="92"/>
                  </a:cubicBezTo>
                  <a:cubicBezTo>
                    <a:pt x="65" y="88"/>
                    <a:pt x="66" y="84"/>
                    <a:pt x="68" y="80"/>
                  </a:cubicBezTo>
                  <a:cubicBezTo>
                    <a:pt x="69" y="77"/>
                    <a:pt x="71" y="73"/>
                    <a:pt x="74" y="69"/>
                  </a:cubicBezTo>
                  <a:cubicBezTo>
                    <a:pt x="81" y="62"/>
                    <a:pt x="88" y="55"/>
                    <a:pt x="95" y="46"/>
                  </a:cubicBezTo>
                  <a:cubicBezTo>
                    <a:pt x="96" y="45"/>
                    <a:pt x="97" y="44"/>
                    <a:pt x="98" y="43"/>
                  </a:cubicBezTo>
                  <a:cubicBezTo>
                    <a:pt x="98" y="44"/>
                    <a:pt x="98" y="45"/>
                    <a:pt x="99" y="45"/>
                  </a:cubicBezTo>
                  <a:cubicBezTo>
                    <a:pt x="100" y="47"/>
                    <a:pt x="100" y="49"/>
                    <a:pt x="101" y="51"/>
                  </a:cubicBezTo>
                  <a:cubicBezTo>
                    <a:pt x="101" y="52"/>
                    <a:pt x="101" y="52"/>
                    <a:pt x="101" y="53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2" y="57"/>
                    <a:pt x="102" y="57"/>
                    <a:pt x="102" y="57"/>
                  </a:cubicBezTo>
                  <a:cubicBezTo>
                    <a:pt x="102" y="59"/>
                    <a:pt x="101" y="62"/>
                    <a:pt x="101" y="64"/>
                  </a:cubicBezTo>
                  <a:cubicBezTo>
                    <a:pt x="101" y="67"/>
                    <a:pt x="101" y="67"/>
                    <a:pt x="101" y="67"/>
                  </a:cubicBezTo>
                  <a:cubicBezTo>
                    <a:pt x="101" y="68"/>
                    <a:pt x="100" y="69"/>
                    <a:pt x="100" y="70"/>
                  </a:cubicBezTo>
                  <a:cubicBezTo>
                    <a:pt x="99" y="72"/>
                    <a:pt x="99" y="74"/>
                    <a:pt x="98" y="76"/>
                  </a:cubicBezTo>
                  <a:cubicBezTo>
                    <a:pt x="96" y="80"/>
                    <a:pt x="93" y="83"/>
                    <a:pt x="91" y="87"/>
                  </a:cubicBezTo>
                  <a:cubicBezTo>
                    <a:pt x="89" y="91"/>
                    <a:pt x="87" y="95"/>
                    <a:pt x="87" y="99"/>
                  </a:cubicBezTo>
                  <a:cubicBezTo>
                    <a:pt x="86" y="107"/>
                    <a:pt x="87" y="113"/>
                    <a:pt x="88" y="118"/>
                  </a:cubicBezTo>
                  <a:cubicBezTo>
                    <a:pt x="90" y="122"/>
                    <a:pt x="91" y="124"/>
                    <a:pt x="91" y="124"/>
                  </a:cubicBezTo>
                  <a:cubicBezTo>
                    <a:pt x="91" y="124"/>
                    <a:pt x="90" y="122"/>
                    <a:pt x="90" y="117"/>
                  </a:cubicBezTo>
                  <a:cubicBezTo>
                    <a:pt x="89" y="113"/>
                    <a:pt x="89" y="107"/>
                    <a:pt x="91" y="100"/>
                  </a:cubicBezTo>
                  <a:cubicBezTo>
                    <a:pt x="92" y="97"/>
                    <a:pt x="94" y="94"/>
                    <a:pt x="97" y="91"/>
                  </a:cubicBezTo>
                  <a:cubicBezTo>
                    <a:pt x="99" y="88"/>
                    <a:pt x="102" y="85"/>
                    <a:pt x="105" y="82"/>
                  </a:cubicBezTo>
                  <a:cubicBezTo>
                    <a:pt x="108" y="90"/>
                    <a:pt x="112" y="96"/>
                    <a:pt x="116" y="101"/>
                  </a:cubicBezTo>
                  <a:cubicBezTo>
                    <a:pt x="121" y="107"/>
                    <a:pt x="126" y="111"/>
                    <a:pt x="129" y="114"/>
                  </a:cubicBezTo>
                  <a:cubicBezTo>
                    <a:pt x="132" y="117"/>
                    <a:pt x="134" y="118"/>
                    <a:pt x="134" y="118"/>
                  </a:cubicBezTo>
                  <a:cubicBezTo>
                    <a:pt x="134" y="118"/>
                    <a:pt x="133" y="116"/>
                    <a:pt x="130" y="113"/>
                  </a:cubicBezTo>
                  <a:cubicBezTo>
                    <a:pt x="127" y="110"/>
                    <a:pt x="124" y="105"/>
                    <a:pt x="120" y="98"/>
                  </a:cubicBezTo>
                  <a:cubicBezTo>
                    <a:pt x="117" y="92"/>
                    <a:pt x="113" y="84"/>
                    <a:pt x="113" y="76"/>
                  </a:cubicBezTo>
                  <a:cubicBezTo>
                    <a:pt x="113" y="75"/>
                    <a:pt x="113" y="75"/>
                    <a:pt x="113" y="75"/>
                  </a:cubicBezTo>
                  <a:cubicBezTo>
                    <a:pt x="113" y="74"/>
                    <a:pt x="113" y="74"/>
                    <a:pt x="113" y="73"/>
                  </a:cubicBezTo>
                  <a:cubicBezTo>
                    <a:pt x="113" y="73"/>
                    <a:pt x="113" y="72"/>
                    <a:pt x="113" y="71"/>
                  </a:cubicBezTo>
                  <a:cubicBezTo>
                    <a:pt x="113" y="70"/>
                    <a:pt x="113" y="69"/>
                    <a:pt x="114" y="68"/>
                  </a:cubicBezTo>
                  <a:cubicBezTo>
                    <a:pt x="114" y="68"/>
                    <a:pt x="114" y="68"/>
                    <a:pt x="114" y="68"/>
                  </a:cubicBezTo>
                  <a:cubicBezTo>
                    <a:pt x="114" y="68"/>
                    <a:pt x="114" y="68"/>
                    <a:pt x="114" y="68"/>
                  </a:cubicBezTo>
                  <a:cubicBezTo>
                    <a:pt x="114" y="67"/>
                    <a:pt x="114" y="67"/>
                    <a:pt x="114" y="67"/>
                  </a:cubicBezTo>
                  <a:cubicBezTo>
                    <a:pt x="114" y="66"/>
                    <a:pt x="114" y="66"/>
                    <a:pt x="114" y="66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6" y="63"/>
                    <a:pt x="116" y="60"/>
                    <a:pt x="117" y="58"/>
                  </a:cubicBezTo>
                  <a:cubicBezTo>
                    <a:pt x="118" y="56"/>
                    <a:pt x="119" y="54"/>
                    <a:pt x="120" y="52"/>
                  </a:cubicBezTo>
                  <a:cubicBezTo>
                    <a:pt x="122" y="48"/>
                    <a:pt x="125" y="44"/>
                    <a:pt x="127" y="39"/>
                  </a:cubicBezTo>
                  <a:cubicBezTo>
                    <a:pt x="127" y="39"/>
                    <a:pt x="127" y="39"/>
                    <a:pt x="127" y="39"/>
                  </a:cubicBezTo>
                  <a:cubicBezTo>
                    <a:pt x="127" y="39"/>
                    <a:pt x="128" y="40"/>
                    <a:pt x="129" y="40"/>
                  </a:cubicBezTo>
                  <a:cubicBezTo>
                    <a:pt x="131" y="42"/>
                    <a:pt x="143" y="51"/>
                    <a:pt x="144" y="53"/>
                  </a:cubicBezTo>
                  <a:cubicBezTo>
                    <a:pt x="145" y="55"/>
                    <a:pt x="146" y="57"/>
                    <a:pt x="148" y="60"/>
                  </a:cubicBezTo>
                  <a:cubicBezTo>
                    <a:pt x="150" y="64"/>
                    <a:pt x="153" y="69"/>
                    <a:pt x="156" y="74"/>
                  </a:cubicBezTo>
                  <a:cubicBezTo>
                    <a:pt x="157" y="75"/>
                    <a:pt x="158" y="76"/>
                    <a:pt x="159" y="77"/>
                  </a:cubicBezTo>
                  <a:cubicBezTo>
                    <a:pt x="161" y="78"/>
                    <a:pt x="161" y="78"/>
                    <a:pt x="161" y="78"/>
                  </a:cubicBezTo>
                  <a:cubicBezTo>
                    <a:pt x="161" y="79"/>
                    <a:pt x="162" y="79"/>
                    <a:pt x="162" y="79"/>
                  </a:cubicBezTo>
                  <a:cubicBezTo>
                    <a:pt x="163" y="80"/>
                    <a:pt x="163" y="80"/>
                    <a:pt x="163" y="80"/>
                  </a:cubicBezTo>
                  <a:cubicBezTo>
                    <a:pt x="163" y="80"/>
                    <a:pt x="163" y="80"/>
                    <a:pt x="163" y="80"/>
                  </a:cubicBezTo>
                  <a:cubicBezTo>
                    <a:pt x="163" y="80"/>
                    <a:pt x="163" y="80"/>
                    <a:pt x="163" y="80"/>
                  </a:cubicBezTo>
                  <a:cubicBezTo>
                    <a:pt x="164" y="81"/>
                    <a:pt x="164" y="80"/>
                    <a:pt x="164" y="81"/>
                  </a:cubicBezTo>
                  <a:cubicBezTo>
                    <a:pt x="164" y="81"/>
                    <a:pt x="164" y="81"/>
                    <a:pt x="164" y="81"/>
                  </a:cubicBezTo>
                  <a:cubicBezTo>
                    <a:pt x="164" y="81"/>
                    <a:pt x="164" y="81"/>
                    <a:pt x="164" y="81"/>
                  </a:cubicBezTo>
                  <a:cubicBezTo>
                    <a:pt x="166" y="82"/>
                    <a:pt x="166" y="82"/>
                    <a:pt x="166" y="82"/>
                  </a:cubicBezTo>
                  <a:cubicBezTo>
                    <a:pt x="167" y="82"/>
                    <a:pt x="167" y="82"/>
                    <a:pt x="168" y="83"/>
                  </a:cubicBezTo>
                  <a:cubicBezTo>
                    <a:pt x="170" y="83"/>
                    <a:pt x="170" y="83"/>
                    <a:pt x="170" y="83"/>
                  </a:cubicBezTo>
                  <a:cubicBezTo>
                    <a:pt x="175" y="84"/>
                    <a:pt x="180" y="83"/>
                    <a:pt x="184" y="82"/>
                  </a:cubicBezTo>
                  <a:cubicBezTo>
                    <a:pt x="192" y="80"/>
                    <a:pt x="198" y="77"/>
                    <a:pt x="202" y="75"/>
                  </a:cubicBezTo>
                  <a:cubicBezTo>
                    <a:pt x="207" y="73"/>
                    <a:pt x="209" y="72"/>
                    <a:pt x="209" y="72"/>
                  </a:cubicBezTo>
                  <a:cubicBezTo>
                    <a:pt x="209" y="72"/>
                    <a:pt x="206" y="73"/>
                    <a:pt x="202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Freeform 13"/>
          <p:cNvSpPr>
            <a:spLocks/>
          </p:cNvSpPr>
          <p:nvPr/>
        </p:nvSpPr>
        <p:spPr bwMode="auto">
          <a:xfrm>
            <a:off x="1500864" y="4200014"/>
            <a:ext cx="1492522" cy="1064729"/>
          </a:xfrm>
          <a:custGeom>
            <a:avLst/>
            <a:gdLst>
              <a:gd name="T0" fmla="*/ 465 w 465"/>
              <a:gd name="T1" fmla="*/ 166 h 331"/>
              <a:gd name="T2" fmla="*/ 419 w 465"/>
              <a:gd name="T3" fmla="*/ 109 h 331"/>
              <a:gd name="T4" fmla="*/ 396 w 465"/>
              <a:gd name="T5" fmla="*/ 80 h 331"/>
              <a:gd name="T6" fmla="*/ 308 w 465"/>
              <a:gd name="T7" fmla="*/ 0 h 331"/>
              <a:gd name="T8" fmla="*/ 253 w 465"/>
              <a:gd name="T9" fmla="*/ 20 h 331"/>
              <a:gd name="T10" fmla="*/ 203 w 465"/>
              <a:gd name="T11" fmla="*/ 6 h 331"/>
              <a:gd name="T12" fmla="*/ 107 w 465"/>
              <a:gd name="T13" fmla="*/ 102 h 331"/>
              <a:gd name="T14" fmla="*/ 107 w 465"/>
              <a:gd name="T15" fmla="*/ 109 h 331"/>
              <a:gd name="T16" fmla="*/ 67 w 465"/>
              <a:gd name="T17" fmla="*/ 151 h 331"/>
              <a:gd name="T18" fmla="*/ 0 w 465"/>
              <a:gd name="T19" fmla="*/ 226 h 331"/>
              <a:gd name="T20" fmla="*/ 63 w 465"/>
              <a:gd name="T21" fmla="*/ 300 h 331"/>
              <a:gd name="T22" fmla="*/ 114 w 465"/>
              <a:gd name="T23" fmla="*/ 331 h 331"/>
              <a:gd name="T24" fmla="*/ 147 w 465"/>
              <a:gd name="T25" fmla="*/ 320 h 331"/>
              <a:gd name="T26" fmla="*/ 169 w 465"/>
              <a:gd name="T27" fmla="*/ 326 h 331"/>
              <a:gd name="T28" fmla="*/ 216 w 465"/>
              <a:gd name="T29" fmla="*/ 289 h 331"/>
              <a:gd name="T30" fmla="*/ 249 w 465"/>
              <a:gd name="T31" fmla="*/ 295 h 331"/>
              <a:gd name="T32" fmla="*/ 296 w 465"/>
              <a:gd name="T33" fmla="*/ 283 h 331"/>
              <a:gd name="T34" fmla="*/ 345 w 465"/>
              <a:gd name="T35" fmla="*/ 301 h 331"/>
              <a:gd name="T36" fmla="*/ 425 w 465"/>
              <a:gd name="T37" fmla="*/ 222 h 331"/>
              <a:gd name="T38" fmla="*/ 465 w 465"/>
              <a:gd name="T39" fmla="*/ 166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65" h="331">
                <a:moveTo>
                  <a:pt x="465" y="166"/>
                </a:moveTo>
                <a:cubicBezTo>
                  <a:pt x="465" y="138"/>
                  <a:pt x="445" y="115"/>
                  <a:pt x="419" y="109"/>
                </a:cubicBezTo>
                <a:cubicBezTo>
                  <a:pt x="414" y="98"/>
                  <a:pt x="406" y="88"/>
                  <a:pt x="396" y="80"/>
                </a:cubicBezTo>
                <a:cubicBezTo>
                  <a:pt x="392" y="35"/>
                  <a:pt x="354" y="0"/>
                  <a:pt x="308" y="0"/>
                </a:cubicBezTo>
                <a:cubicBezTo>
                  <a:pt x="287" y="0"/>
                  <a:pt x="268" y="7"/>
                  <a:pt x="253" y="20"/>
                </a:cubicBezTo>
                <a:cubicBezTo>
                  <a:pt x="239" y="11"/>
                  <a:pt x="222" y="6"/>
                  <a:pt x="203" y="6"/>
                </a:cubicBezTo>
                <a:cubicBezTo>
                  <a:pt x="150" y="6"/>
                  <a:pt x="107" y="49"/>
                  <a:pt x="107" y="102"/>
                </a:cubicBezTo>
                <a:cubicBezTo>
                  <a:pt x="107" y="105"/>
                  <a:pt x="107" y="107"/>
                  <a:pt x="107" y="109"/>
                </a:cubicBezTo>
                <a:cubicBezTo>
                  <a:pt x="86" y="112"/>
                  <a:pt x="69" y="129"/>
                  <a:pt x="67" y="151"/>
                </a:cubicBezTo>
                <a:cubicBezTo>
                  <a:pt x="29" y="155"/>
                  <a:pt x="0" y="187"/>
                  <a:pt x="0" y="226"/>
                </a:cubicBezTo>
                <a:cubicBezTo>
                  <a:pt x="0" y="263"/>
                  <a:pt x="27" y="294"/>
                  <a:pt x="63" y="300"/>
                </a:cubicBezTo>
                <a:cubicBezTo>
                  <a:pt x="72" y="318"/>
                  <a:pt x="92" y="331"/>
                  <a:pt x="114" y="331"/>
                </a:cubicBezTo>
                <a:cubicBezTo>
                  <a:pt x="126" y="331"/>
                  <a:pt x="138" y="327"/>
                  <a:pt x="147" y="320"/>
                </a:cubicBezTo>
                <a:cubicBezTo>
                  <a:pt x="154" y="324"/>
                  <a:pt x="161" y="326"/>
                  <a:pt x="169" y="326"/>
                </a:cubicBezTo>
                <a:cubicBezTo>
                  <a:pt x="192" y="326"/>
                  <a:pt x="211" y="310"/>
                  <a:pt x="216" y="289"/>
                </a:cubicBezTo>
                <a:cubicBezTo>
                  <a:pt x="227" y="293"/>
                  <a:pt x="238" y="295"/>
                  <a:pt x="249" y="295"/>
                </a:cubicBezTo>
                <a:cubicBezTo>
                  <a:pt x="266" y="295"/>
                  <a:pt x="282" y="291"/>
                  <a:pt x="296" y="283"/>
                </a:cubicBezTo>
                <a:cubicBezTo>
                  <a:pt x="309" y="294"/>
                  <a:pt x="327" y="301"/>
                  <a:pt x="345" y="301"/>
                </a:cubicBezTo>
                <a:cubicBezTo>
                  <a:pt x="389" y="301"/>
                  <a:pt x="424" y="265"/>
                  <a:pt x="425" y="222"/>
                </a:cubicBezTo>
                <a:cubicBezTo>
                  <a:pt x="448" y="214"/>
                  <a:pt x="465" y="192"/>
                  <a:pt x="465" y="166"/>
                </a:cubicBezTo>
                <a:close/>
              </a:path>
            </a:pathLst>
          </a:custGeom>
          <a:noFill/>
          <a:ln w="63500" cap="flat">
            <a:solidFill>
              <a:schemeClr val="accent3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042734" y="4898064"/>
            <a:ext cx="585329" cy="1423260"/>
            <a:chOff x="5303072" y="4431556"/>
            <a:chExt cx="585329" cy="1423260"/>
          </a:xfrm>
          <a:solidFill>
            <a:schemeClr val="bg1">
              <a:lumMod val="75000"/>
            </a:schemeClr>
          </a:solidFill>
        </p:grpSpPr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5349247" y="4431556"/>
              <a:ext cx="445448" cy="510636"/>
            </a:xfrm>
            <a:custGeom>
              <a:avLst/>
              <a:gdLst>
                <a:gd name="T0" fmla="*/ 134 w 139"/>
                <a:gd name="T1" fmla="*/ 35 h 159"/>
                <a:gd name="T2" fmla="*/ 134 w 139"/>
                <a:gd name="T3" fmla="*/ 35 h 159"/>
                <a:gd name="T4" fmla="*/ 90 w 139"/>
                <a:gd name="T5" fmla="*/ 87 h 159"/>
                <a:gd name="T6" fmla="*/ 90 w 139"/>
                <a:gd name="T7" fmla="*/ 83 h 159"/>
                <a:gd name="T8" fmla="*/ 89 w 139"/>
                <a:gd name="T9" fmla="*/ 76 h 159"/>
                <a:gd name="T10" fmla="*/ 87 w 139"/>
                <a:gd name="T11" fmla="*/ 70 h 159"/>
                <a:gd name="T12" fmla="*/ 62 w 139"/>
                <a:gd name="T13" fmla="*/ 25 h 159"/>
                <a:gd name="T14" fmla="*/ 35 w 139"/>
                <a:gd name="T15" fmla="*/ 0 h 159"/>
                <a:gd name="T16" fmla="*/ 30 w 139"/>
                <a:gd name="T17" fmla="*/ 5 h 159"/>
                <a:gd name="T18" fmla="*/ 64 w 139"/>
                <a:gd name="T19" fmla="*/ 84 h 159"/>
                <a:gd name="T20" fmla="*/ 64 w 139"/>
                <a:gd name="T21" fmla="*/ 115 h 159"/>
                <a:gd name="T22" fmla="*/ 55 w 139"/>
                <a:gd name="T23" fmla="*/ 102 h 159"/>
                <a:gd name="T24" fmla="*/ 27 w 139"/>
                <a:gd name="T25" fmla="*/ 77 h 159"/>
                <a:gd name="T26" fmla="*/ 3 w 139"/>
                <a:gd name="T27" fmla="*/ 62 h 159"/>
                <a:gd name="T28" fmla="*/ 0 w 139"/>
                <a:gd name="T29" fmla="*/ 69 h 159"/>
                <a:gd name="T30" fmla="*/ 18 w 139"/>
                <a:gd name="T31" fmla="*/ 87 h 159"/>
                <a:gd name="T32" fmla="*/ 38 w 139"/>
                <a:gd name="T33" fmla="*/ 115 h 159"/>
                <a:gd name="T34" fmla="*/ 44 w 139"/>
                <a:gd name="T35" fmla="*/ 142 h 159"/>
                <a:gd name="T36" fmla="*/ 44 w 139"/>
                <a:gd name="T37" fmla="*/ 159 h 159"/>
                <a:gd name="T38" fmla="*/ 103 w 139"/>
                <a:gd name="T39" fmla="*/ 159 h 159"/>
                <a:gd name="T40" fmla="*/ 103 w 139"/>
                <a:gd name="T41" fmla="*/ 118 h 159"/>
                <a:gd name="T42" fmla="*/ 139 w 139"/>
                <a:gd name="T43" fmla="*/ 40 h 159"/>
                <a:gd name="T44" fmla="*/ 139 w 139"/>
                <a:gd name="T45" fmla="*/ 39 h 159"/>
                <a:gd name="T46" fmla="*/ 134 w 139"/>
                <a:gd name="T47" fmla="*/ 35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39" h="159">
                  <a:moveTo>
                    <a:pt x="134" y="35"/>
                  </a:moveTo>
                  <a:cubicBezTo>
                    <a:pt x="134" y="35"/>
                    <a:pt x="134" y="35"/>
                    <a:pt x="134" y="35"/>
                  </a:cubicBezTo>
                  <a:cubicBezTo>
                    <a:pt x="121" y="47"/>
                    <a:pt x="103" y="64"/>
                    <a:pt x="90" y="87"/>
                  </a:cubicBezTo>
                  <a:cubicBezTo>
                    <a:pt x="90" y="85"/>
                    <a:pt x="90" y="84"/>
                    <a:pt x="90" y="83"/>
                  </a:cubicBezTo>
                  <a:cubicBezTo>
                    <a:pt x="89" y="76"/>
                    <a:pt x="89" y="76"/>
                    <a:pt x="89" y="7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2" y="52"/>
                    <a:pt x="72" y="37"/>
                    <a:pt x="62" y="25"/>
                  </a:cubicBezTo>
                  <a:cubicBezTo>
                    <a:pt x="53" y="15"/>
                    <a:pt x="44" y="7"/>
                    <a:pt x="35" y="0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7" y="13"/>
                    <a:pt x="64" y="48"/>
                    <a:pt x="64" y="84"/>
                  </a:cubicBezTo>
                  <a:cubicBezTo>
                    <a:pt x="64" y="104"/>
                    <a:pt x="64" y="115"/>
                    <a:pt x="64" y="115"/>
                  </a:cubicBezTo>
                  <a:cubicBezTo>
                    <a:pt x="62" y="110"/>
                    <a:pt x="58" y="106"/>
                    <a:pt x="55" y="102"/>
                  </a:cubicBezTo>
                  <a:cubicBezTo>
                    <a:pt x="46" y="92"/>
                    <a:pt x="36" y="84"/>
                    <a:pt x="27" y="77"/>
                  </a:cubicBezTo>
                  <a:cubicBezTo>
                    <a:pt x="19" y="71"/>
                    <a:pt x="10" y="66"/>
                    <a:pt x="3" y="6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5" y="74"/>
                    <a:pt x="12" y="80"/>
                    <a:pt x="18" y="87"/>
                  </a:cubicBezTo>
                  <a:cubicBezTo>
                    <a:pt x="25" y="96"/>
                    <a:pt x="32" y="105"/>
                    <a:pt x="38" y="115"/>
                  </a:cubicBezTo>
                  <a:cubicBezTo>
                    <a:pt x="40" y="119"/>
                    <a:pt x="44" y="131"/>
                    <a:pt x="44" y="142"/>
                  </a:cubicBezTo>
                  <a:cubicBezTo>
                    <a:pt x="44" y="151"/>
                    <a:pt x="44" y="145"/>
                    <a:pt x="44" y="159"/>
                  </a:cubicBezTo>
                  <a:cubicBezTo>
                    <a:pt x="103" y="159"/>
                    <a:pt x="103" y="159"/>
                    <a:pt x="103" y="159"/>
                  </a:cubicBezTo>
                  <a:cubicBezTo>
                    <a:pt x="103" y="136"/>
                    <a:pt x="103" y="138"/>
                    <a:pt x="103" y="118"/>
                  </a:cubicBezTo>
                  <a:cubicBezTo>
                    <a:pt x="103" y="84"/>
                    <a:pt x="133" y="47"/>
                    <a:pt x="139" y="40"/>
                  </a:cubicBezTo>
                  <a:cubicBezTo>
                    <a:pt x="139" y="40"/>
                    <a:pt x="139" y="40"/>
                    <a:pt x="139" y="39"/>
                  </a:cubicBezTo>
                  <a:lnTo>
                    <a:pt x="134" y="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5490487" y="4942191"/>
              <a:ext cx="188772" cy="562242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5303072" y="5504433"/>
              <a:ext cx="585329" cy="350383"/>
            </a:xfrm>
            <a:custGeom>
              <a:avLst/>
              <a:gdLst>
                <a:gd name="T0" fmla="*/ 160 w 182"/>
                <a:gd name="T1" fmla="*/ 68 h 109"/>
                <a:gd name="T2" fmla="*/ 148 w 182"/>
                <a:gd name="T3" fmla="*/ 66 h 109"/>
                <a:gd name="T4" fmla="*/ 147 w 182"/>
                <a:gd name="T5" fmla="*/ 66 h 109"/>
                <a:gd name="T6" fmla="*/ 147 w 182"/>
                <a:gd name="T7" fmla="*/ 65 h 109"/>
                <a:gd name="T8" fmla="*/ 145 w 182"/>
                <a:gd name="T9" fmla="*/ 64 h 109"/>
                <a:gd name="T10" fmla="*/ 143 w 182"/>
                <a:gd name="T11" fmla="*/ 60 h 109"/>
                <a:gd name="T12" fmla="*/ 140 w 182"/>
                <a:gd name="T13" fmla="*/ 50 h 109"/>
                <a:gd name="T14" fmla="*/ 155 w 182"/>
                <a:gd name="T15" fmla="*/ 50 h 109"/>
                <a:gd name="T16" fmla="*/ 142 w 182"/>
                <a:gd name="T17" fmla="*/ 46 h 109"/>
                <a:gd name="T18" fmla="*/ 136 w 182"/>
                <a:gd name="T19" fmla="*/ 42 h 109"/>
                <a:gd name="T20" fmla="*/ 130 w 182"/>
                <a:gd name="T21" fmla="*/ 30 h 109"/>
                <a:gd name="T22" fmla="*/ 128 w 182"/>
                <a:gd name="T23" fmla="*/ 29 h 109"/>
                <a:gd name="T24" fmla="*/ 117 w 182"/>
                <a:gd name="T25" fmla="*/ 7 h 109"/>
                <a:gd name="T26" fmla="*/ 58 w 182"/>
                <a:gd name="T27" fmla="*/ 0 h 109"/>
                <a:gd name="T28" fmla="*/ 31 w 182"/>
                <a:gd name="T29" fmla="*/ 40 h 109"/>
                <a:gd name="T30" fmla="*/ 7 w 182"/>
                <a:gd name="T31" fmla="*/ 62 h 109"/>
                <a:gd name="T32" fmla="*/ 0 w 182"/>
                <a:gd name="T33" fmla="*/ 81 h 109"/>
                <a:gd name="T34" fmla="*/ 10 w 182"/>
                <a:gd name="T35" fmla="*/ 64 h 109"/>
                <a:gd name="T36" fmla="*/ 27 w 182"/>
                <a:gd name="T37" fmla="*/ 53 h 109"/>
                <a:gd name="T38" fmla="*/ 19 w 182"/>
                <a:gd name="T39" fmla="*/ 81 h 109"/>
                <a:gd name="T40" fmla="*/ 20 w 182"/>
                <a:gd name="T41" fmla="*/ 81 h 109"/>
                <a:gd name="T42" fmla="*/ 38 w 182"/>
                <a:gd name="T43" fmla="*/ 48 h 109"/>
                <a:gd name="T44" fmla="*/ 61 w 182"/>
                <a:gd name="T45" fmla="*/ 37 h 109"/>
                <a:gd name="T46" fmla="*/ 76 w 182"/>
                <a:gd name="T47" fmla="*/ 26 h 109"/>
                <a:gd name="T48" fmla="*/ 58 w 182"/>
                <a:gd name="T49" fmla="*/ 56 h 109"/>
                <a:gd name="T50" fmla="*/ 52 w 182"/>
                <a:gd name="T51" fmla="*/ 80 h 109"/>
                <a:gd name="T52" fmla="*/ 53 w 182"/>
                <a:gd name="T53" fmla="*/ 103 h 109"/>
                <a:gd name="T54" fmla="*/ 56 w 182"/>
                <a:gd name="T55" fmla="*/ 81 h 109"/>
                <a:gd name="T56" fmla="*/ 65 w 182"/>
                <a:gd name="T57" fmla="*/ 61 h 109"/>
                <a:gd name="T58" fmla="*/ 85 w 182"/>
                <a:gd name="T59" fmla="*/ 38 h 109"/>
                <a:gd name="T60" fmla="*/ 88 w 182"/>
                <a:gd name="T61" fmla="*/ 45 h 109"/>
                <a:gd name="T62" fmla="*/ 88 w 182"/>
                <a:gd name="T63" fmla="*/ 48 h 109"/>
                <a:gd name="T64" fmla="*/ 89 w 182"/>
                <a:gd name="T65" fmla="*/ 56 h 109"/>
                <a:gd name="T66" fmla="*/ 87 w 182"/>
                <a:gd name="T67" fmla="*/ 61 h 109"/>
                <a:gd name="T68" fmla="*/ 80 w 182"/>
                <a:gd name="T69" fmla="*/ 76 h 109"/>
                <a:gd name="T70" fmla="*/ 77 w 182"/>
                <a:gd name="T71" fmla="*/ 103 h 109"/>
                <a:gd name="T72" fmla="*/ 78 w 182"/>
                <a:gd name="T73" fmla="*/ 103 h 109"/>
                <a:gd name="T74" fmla="*/ 84 w 182"/>
                <a:gd name="T75" fmla="*/ 80 h 109"/>
                <a:gd name="T76" fmla="*/ 102 w 182"/>
                <a:gd name="T77" fmla="*/ 89 h 109"/>
                <a:gd name="T78" fmla="*/ 117 w 182"/>
                <a:gd name="T79" fmla="*/ 103 h 109"/>
                <a:gd name="T80" fmla="*/ 105 w 182"/>
                <a:gd name="T81" fmla="*/ 86 h 109"/>
                <a:gd name="T82" fmla="*/ 98 w 182"/>
                <a:gd name="T83" fmla="*/ 66 h 109"/>
                <a:gd name="T84" fmla="*/ 99 w 182"/>
                <a:gd name="T85" fmla="*/ 62 h 109"/>
                <a:gd name="T86" fmla="*/ 99 w 182"/>
                <a:gd name="T87" fmla="*/ 60 h 109"/>
                <a:gd name="T88" fmla="*/ 99 w 182"/>
                <a:gd name="T89" fmla="*/ 59 h 109"/>
                <a:gd name="T90" fmla="*/ 100 w 182"/>
                <a:gd name="T91" fmla="*/ 57 h 109"/>
                <a:gd name="T92" fmla="*/ 105 w 182"/>
                <a:gd name="T93" fmla="*/ 46 h 109"/>
                <a:gd name="T94" fmla="*/ 111 w 182"/>
                <a:gd name="T95" fmla="*/ 34 h 109"/>
                <a:gd name="T96" fmla="*/ 126 w 182"/>
                <a:gd name="T97" fmla="*/ 47 h 109"/>
                <a:gd name="T98" fmla="*/ 137 w 182"/>
                <a:gd name="T99" fmla="*/ 65 h 109"/>
                <a:gd name="T100" fmla="*/ 140 w 182"/>
                <a:gd name="T101" fmla="*/ 69 h 109"/>
                <a:gd name="T102" fmla="*/ 142 w 182"/>
                <a:gd name="T103" fmla="*/ 70 h 109"/>
                <a:gd name="T104" fmla="*/ 143 w 182"/>
                <a:gd name="T105" fmla="*/ 71 h 109"/>
                <a:gd name="T106" fmla="*/ 143 w 182"/>
                <a:gd name="T107" fmla="*/ 71 h 109"/>
                <a:gd name="T108" fmla="*/ 145 w 182"/>
                <a:gd name="T109" fmla="*/ 72 h 109"/>
                <a:gd name="T110" fmla="*/ 149 w 182"/>
                <a:gd name="T111" fmla="*/ 73 h 109"/>
                <a:gd name="T112" fmla="*/ 177 w 182"/>
                <a:gd name="T113" fmla="*/ 66 h 109"/>
                <a:gd name="T114" fmla="*/ 176 w 182"/>
                <a:gd name="T115" fmla="*/ 6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2" h="109">
                  <a:moveTo>
                    <a:pt x="176" y="65"/>
                  </a:moveTo>
                  <a:cubicBezTo>
                    <a:pt x="172" y="66"/>
                    <a:pt x="167" y="68"/>
                    <a:pt x="160" y="68"/>
                  </a:cubicBezTo>
                  <a:cubicBezTo>
                    <a:pt x="157" y="69"/>
                    <a:pt x="153" y="69"/>
                    <a:pt x="150" y="67"/>
                  </a:cubicBezTo>
                  <a:cubicBezTo>
                    <a:pt x="149" y="67"/>
                    <a:pt x="149" y="67"/>
                    <a:pt x="148" y="66"/>
                  </a:cubicBezTo>
                  <a:cubicBezTo>
                    <a:pt x="147" y="66"/>
                    <a:pt x="147" y="66"/>
                    <a:pt x="147" y="66"/>
                  </a:cubicBezTo>
                  <a:cubicBezTo>
                    <a:pt x="147" y="66"/>
                    <a:pt x="147" y="66"/>
                    <a:pt x="147" y="66"/>
                  </a:cubicBezTo>
                  <a:cubicBezTo>
                    <a:pt x="147" y="66"/>
                    <a:pt x="147" y="66"/>
                    <a:pt x="147" y="66"/>
                  </a:cubicBezTo>
                  <a:cubicBezTo>
                    <a:pt x="147" y="65"/>
                    <a:pt x="147" y="65"/>
                    <a:pt x="147" y="65"/>
                  </a:cubicBezTo>
                  <a:cubicBezTo>
                    <a:pt x="146" y="65"/>
                    <a:pt x="146" y="65"/>
                    <a:pt x="146" y="65"/>
                  </a:cubicBezTo>
                  <a:cubicBezTo>
                    <a:pt x="146" y="64"/>
                    <a:pt x="146" y="64"/>
                    <a:pt x="145" y="64"/>
                  </a:cubicBezTo>
                  <a:cubicBezTo>
                    <a:pt x="145" y="63"/>
                    <a:pt x="145" y="63"/>
                    <a:pt x="145" y="63"/>
                  </a:cubicBezTo>
                  <a:cubicBezTo>
                    <a:pt x="144" y="62"/>
                    <a:pt x="144" y="61"/>
                    <a:pt x="143" y="60"/>
                  </a:cubicBezTo>
                  <a:cubicBezTo>
                    <a:pt x="142" y="57"/>
                    <a:pt x="140" y="54"/>
                    <a:pt x="139" y="50"/>
                  </a:cubicBezTo>
                  <a:cubicBezTo>
                    <a:pt x="139" y="50"/>
                    <a:pt x="140" y="50"/>
                    <a:pt x="140" y="50"/>
                  </a:cubicBezTo>
                  <a:cubicBezTo>
                    <a:pt x="145" y="51"/>
                    <a:pt x="149" y="51"/>
                    <a:pt x="151" y="51"/>
                  </a:cubicBezTo>
                  <a:cubicBezTo>
                    <a:pt x="154" y="51"/>
                    <a:pt x="155" y="50"/>
                    <a:pt x="155" y="50"/>
                  </a:cubicBezTo>
                  <a:cubicBezTo>
                    <a:pt x="155" y="50"/>
                    <a:pt x="154" y="50"/>
                    <a:pt x="151" y="50"/>
                  </a:cubicBezTo>
                  <a:cubicBezTo>
                    <a:pt x="149" y="49"/>
                    <a:pt x="145" y="48"/>
                    <a:pt x="142" y="46"/>
                  </a:cubicBezTo>
                  <a:cubicBezTo>
                    <a:pt x="140" y="46"/>
                    <a:pt x="138" y="45"/>
                    <a:pt x="137" y="43"/>
                  </a:cubicBezTo>
                  <a:cubicBezTo>
                    <a:pt x="137" y="43"/>
                    <a:pt x="136" y="42"/>
                    <a:pt x="136" y="42"/>
                  </a:cubicBezTo>
                  <a:cubicBezTo>
                    <a:pt x="135" y="40"/>
                    <a:pt x="135" y="37"/>
                    <a:pt x="133" y="35"/>
                  </a:cubicBezTo>
                  <a:cubicBezTo>
                    <a:pt x="132" y="33"/>
                    <a:pt x="131" y="32"/>
                    <a:pt x="130" y="30"/>
                  </a:cubicBezTo>
                  <a:cubicBezTo>
                    <a:pt x="129" y="30"/>
                    <a:pt x="129" y="30"/>
                    <a:pt x="129" y="29"/>
                  </a:cubicBezTo>
                  <a:cubicBezTo>
                    <a:pt x="128" y="29"/>
                    <a:pt x="128" y="29"/>
                    <a:pt x="128" y="29"/>
                  </a:cubicBezTo>
                  <a:cubicBezTo>
                    <a:pt x="127" y="28"/>
                    <a:pt x="127" y="28"/>
                    <a:pt x="127" y="28"/>
                  </a:cubicBezTo>
                  <a:cubicBezTo>
                    <a:pt x="125" y="26"/>
                    <a:pt x="117" y="20"/>
                    <a:pt x="117" y="7"/>
                  </a:cubicBezTo>
                  <a:cubicBezTo>
                    <a:pt x="117" y="4"/>
                    <a:pt x="117" y="2"/>
                    <a:pt x="11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19"/>
                    <a:pt x="47" y="29"/>
                    <a:pt x="41" y="33"/>
                  </a:cubicBezTo>
                  <a:cubicBezTo>
                    <a:pt x="38" y="36"/>
                    <a:pt x="35" y="38"/>
                    <a:pt x="31" y="40"/>
                  </a:cubicBezTo>
                  <a:cubicBezTo>
                    <a:pt x="28" y="42"/>
                    <a:pt x="25" y="44"/>
                    <a:pt x="21" y="46"/>
                  </a:cubicBezTo>
                  <a:cubicBezTo>
                    <a:pt x="15" y="51"/>
                    <a:pt x="10" y="57"/>
                    <a:pt x="7" y="62"/>
                  </a:cubicBezTo>
                  <a:cubicBezTo>
                    <a:pt x="4" y="67"/>
                    <a:pt x="2" y="72"/>
                    <a:pt x="1" y="76"/>
                  </a:cubicBezTo>
                  <a:cubicBezTo>
                    <a:pt x="0" y="79"/>
                    <a:pt x="0" y="81"/>
                    <a:pt x="0" y="81"/>
                  </a:cubicBezTo>
                  <a:cubicBezTo>
                    <a:pt x="0" y="81"/>
                    <a:pt x="1" y="79"/>
                    <a:pt x="2" y="76"/>
                  </a:cubicBezTo>
                  <a:cubicBezTo>
                    <a:pt x="4" y="73"/>
                    <a:pt x="6" y="69"/>
                    <a:pt x="10" y="64"/>
                  </a:cubicBezTo>
                  <a:cubicBezTo>
                    <a:pt x="14" y="60"/>
                    <a:pt x="19" y="56"/>
                    <a:pt x="26" y="53"/>
                  </a:cubicBezTo>
                  <a:cubicBezTo>
                    <a:pt x="26" y="53"/>
                    <a:pt x="26" y="53"/>
                    <a:pt x="27" y="53"/>
                  </a:cubicBezTo>
                  <a:cubicBezTo>
                    <a:pt x="25" y="56"/>
                    <a:pt x="24" y="60"/>
                    <a:pt x="23" y="63"/>
                  </a:cubicBezTo>
                  <a:cubicBezTo>
                    <a:pt x="21" y="70"/>
                    <a:pt x="20" y="76"/>
                    <a:pt x="19" y="81"/>
                  </a:cubicBezTo>
                  <a:cubicBezTo>
                    <a:pt x="18" y="85"/>
                    <a:pt x="18" y="87"/>
                    <a:pt x="18" y="87"/>
                  </a:cubicBezTo>
                  <a:cubicBezTo>
                    <a:pt x="18" y="87"/>
                    <a:pt x="19" y="85"/>
                    <a:pt x="20" y="81"/>
                  </a:cubicBezTo>
                  <a:cubicBezTo>
                    <a:pt x="21" y="77"/>
                    <a:pt x="23" y="71"/>
                    <a:pt x="27" y="65"/>
                  </a:cubicBezTo>
                  <a:cubicBezTo>
                    <a:pt x="29" y="59"/>
                    <a:pt x="33" y="53"/>
                    <a:pt x="38" y="48"/>
                  </a:cubicBezTo>
                  <a:cubicBezTo>
                    <a:pt x="41" y="47"/>
                    <a:pt x="44" y="46"/>
                    <a:pt x="47" y="44"/>
                  </a:cubicBezTo>
                  <a:cubicBezTo>
                    <a:pt x="52" y="42"/>
                    <a:pt x="57" y="40"/>
                    <a:pt x="61" y="37"/>
                  </a:cubicBezTo>
                  <a:cubicBezTo>
                    <a:pt x="63" y="36"/>
                    <a:pt x="64" y="35"/>
                    <a:pt x="65" y="35"/>
                  </a:cubicBezTo>
                  <a:cubicBezTo>
                    <a:pt x="69" y="32"/>
                    <a:pt x="73" y="30"/>
                    <a:pt x="76" y="26"/>
                  </a:cubicBezTo>
                  <a:cubicBezTo>
                    <a:pt x="75" y="29"/>
                    <a:pt x="74" y="31"/>
                    <a:pt x="73" y="34"/>
                  </a:cubicBezTo>
                  <a:cubicBezTo>
                    <a:pt x="69" y="41"/>
                    <a:pt x="63" y="49"/>
                    <a:pt x="58" y="56"/>
                  </a:cubicBezTo>
                  <a:cubicBezTo>
                    <a:pt x="56" y="61"/>
                    <a:pt x="54" y="65"/>
                    <a:pt x="53" y="69"/>
                  </a:cubicBezTo>
                  <a:cubicBezTo>
                    <a:pt x="52" y="73"/>
                    <a:pt x="52" y="77"/>
                    <a:pt x="52" y="80"/>
                  </a:cubicBezTo>
                  <a:cubicBezTo>
                    <a:pt x="52" y="87"/>
                    <a:pt x="52" y="93"/>
                    <a:pt x="52" y="97"/>
                  </a:cubicBezTo>
                  <a:cubicBezTo>
                    <a:pt x="53" y="101"/>
                    <a:pt x="53" y="103"/>
                    <a:pt x="53" y="103"/>
                  </a:cubicBezTo>
                  <a:cubicBezTo>
                    <a:pt x="53" y="103"/>
                    <a:pt x="53" y="101"/>
                    <a:pt x="54" y="97"/>
                  </a:cubicBezTo>
                  <a:cubicBezTo>
                    <a:pt x="54" y="93"/>
                    <a:pt x="54" y="87"/>
                    <a:pt x="56" y="81"/>
                  </a:cubicBezTo>
                  <a:cubicBezTo>
                    <a:pt x="57" y="78"/>
                    <a:pt x="58" y="74"/>
                    <a:pt x="59" y="71"/>
                  </a:cubicBezTo>
                  <a:cubicBezTo>
                    <a:pt x="61" y="67"/>
                    <a:pt x="62" y="64"/>
                    <a:pt x="65" y="61"/>
                  </a:cubicBezTo>
                  <a:cubicBezTo>
                    <a:pt x="70" y="55"/>
                    <a:pt x="77" y="49"/>
                    <a:pt x="83" y="41"/>
                  </a:cubicBezTo>
                  <a:cubicBezTo>
                    <a:pt x="84" y="40"/>
                    <a:pt x="85" y="39"/>
                    <a:pt x="85" y="38"/>
                  </a:cubicBezTo>
                  <a:cubicBezTo>
                    <a:pt x="86" y="39"/>
                    <a:pt x="86" y="39"/>
                    <a:pt x="86" y="40"/>
                  </a:cubicBezTo>
                  <a:cubicBezTo>
                    <a:pt x="87" y="42"/>
                    <a:pt x="87" y="43"/>
                    <a:pt x="88" y="45"/>
                  </a:cubicBezTo>
                  <a:cubicBezTo>
                    <a:pt x="88" y="46"/>
                    <a:pt x="88" y="46"/>
                    <a:pt x="88" y="47"/>
                  </a:cubicBezTo>
                  <a:cubicBezTo>
                    <a:pt x="88" y="48"/>
                    <a:pt x="88" y="48"/>
                    <a:pt x="88" y="48"/>
                  </a:cubicBezTo>
                  <a:cubicBezTo>
                    <a:pt x="89" y="51"/>
                    <a:pt x="89" y="51"/>
                    <a:pt x="89" y="51"/>
                  </a:cubicBezTo>
                  <a:cubicBezTo>
                    <a:pt x="89" y="52"/>
                    <a:pt x="89" y="54"/>
                    <a:pt x="89" y="56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8" y="60"/>
                    <a:pt x="88" y="61"/>
                    <a:pt x="87" y="61"/>
                  </a:cubicBezTo>
                  <a:cubicBezTo>
                    <a:pt x="87" y="63"/>
                    <a:pt x="86" y="65"/>
                    <a:pt x="85" y="67"/>
                  </a:cubicBezTo>
                  <a:cubicBezTo>
                    <a:pt x="84" y="70"/>
                    <a:pt x="82" y="73"/>
                    <a:pt x="80" y="76"/>
                  </a:cubicBezTo>
                  <a:cubicBezTo>
                    <a:pt x="78" y="80"/>
                    <a:pt x="76" y="84"/>
                    <a:pt x="76" y="87"/>
                  </a:cubicBezTo>
                  <a:cubicBezTo>
                    <a:pt x="75" y="94"/>
                    <a:pt x="76" y="100"/>
                    <a:pt x="77" y="103"/>
                  </a:cubicBezTo>
                  <a:cubicBezTo>
                    <a:pt x="78" y="107"/>
                    <a:pt x="80" y="109"/>
                    <a:pt x="80" y="109"/>
                  </a:cubicBezTo>
                  <a:cubicBezTo>
                    <a:pt x="80" y="109"/>
                    <a:pt x="79" y="107"/>
                    <a:pt x="78" y="103"/>
                  </a:cubicBezTo>
                  <a:cubicBezTo>
                    <a:pt x="78" y="99"/>
                    <a:pt x="78" y="94"/>
                    <a:pt x="80" y="88"/>
                  </a:cubicBezTo>
                  <a:cubicBezTo>
                    <a:pt x="81" y="85"/>
                    <a:pt x="82" y="82"/>
                    <a:pt x="84" y="80"/>
                  </a:cubicBezTo>
                  <a:cubicBezTo>
                    <a:pt x="87" y="77"/>
                    <a:pt x="89" y="75"/>
                    <a:pt x="92" y="72"/>
                  </a:cubicBezTo>
                  <a:cubicBezTo>
                    <a:pt x="94" y="79"/>
                    <a:pt x="98" y="84"/>
                    <a:pt x="102" y="89"/>
                  </a:cubicBezTo>
                  <a:cubicBezTo>
                    <a:pt x="106" y="94"/>
                    <a:pt x="110" y="97"/>
                    <a:pt x="113" y="100"/>
                  </a:cubicBezTo>
                  <a:cubicBezTo>
                    <a:pt x="116" y="102"/>
                    <a:pt x="117" y="103"/>
                    <a:pt x="117" y="103"/>
                  </a:cubicBezTo>
                  <a:cubicBezTo>
                    <a:pt x="117" y="103"/>
                    <a:pt x="116" y="102"/>
                    <a:pt x="114" y="99"/>
                  </a:cubicBezTo>
                  <a:cubicBezTo>
                    <a:pt x="111" y="96"/>
                    <a:pt x="108" y="92"/>
                    <a:pt x="105" y="86"/>
                  </a:cubicBezTo>
                  <a:cubicBezTo>
                    <a:pt x="102" y="81"/>
                    <a:pt x="99" y="74"/>
                    <a:pt x="99" y="67"/>
                  </a:cubicBezTo>
                  <a:cubicBezTo>
                    <a:pt x="98" y="66"/>
                    <a:pt x="98" y="66"/>
                    <a:pt x="98" y="66"/>
                  </a:cubicBezTo>
                  <a:cubicBezTo>
                    <a:pt x="98" y="65"/>
                    <a:pt x="98" y="65"/>
                    <a:pt x="99" y="65"/>
                  </a:cubicBezTo>
                  <a:cubicBezTo>
                    <a:pt x="99" y="64"/>
                    <a:pt x="99" y="63"/>
                    <a:pt x="99" y="62"/>
                  </a:cubicBezTo>
                  <a:cubicBezTo>
                    <a:pt x="99" y="61"/>
                    <a:pt x="99" y="61"/>
                    <a:pt x="99" y="60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99" y="59"/>
                    <a:pt x="99" y="59"/>
                    <a:pt x="99" y="59"/>
                  </a:cubicBezTo>
                  <a:cubicBezTo>
                    <a:pt x="99" y="59"/>
                    <a:pt x="99" y="59"/>
                    <a:pt x="99" y="59"/>
                  </a:cubicBezTo>
                  <a:cubicBezTo>
                    <a:pt x="100" y="59"/>
                    <a:pt x="100" y="59"/>
                    <a:pt x="100" y="59"/>
                  </a:cubicBezTo>
                  <a:cubicBezTo>
                    <a:pt x="100" y="57"/>
                    <a:pt x="100" y="57"/>
                    <a:pt x="100" y="57"/>
                  </a:cubicBezTo>
                  <a:cubicBezTo>
                    <a:pt x="101" y="55"/>
                    <a:pt x="102" y="53"/>
                    <a:pt x="102" y="51"/>
                  </a:cubicBezTo>
                  <a:cubicBezTo>
                    <a:pt x="103" y="49"/>
                    <a:pt x="104" y="48"/>
                    <a:pt x="105" y="46"/>
                  </a:cubicBezTo>
                  <a:cubicBezTo>
                    <a:pt x="107" y="42"/>
                    <a:pt x="109" y="39"/>
                    <a:pt x="111" y="34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5"/>
                    <a:pt x="112" y="35"/>
                    <a:pt x="113" y="35"/>
                  </a:cubicBezTo>
                  <a:cubicBezTo>
                    <a:pt x="115" y="37"/>
                    <a:pt x="125" y="45"/>
                    <a:pt x="126" y="47"/>
                  </a:cubicBezTo>
                  <a:cubicBezTo>
                    <a:pt x="127" y="49"/>
                    <a:pt x="128" y="51"/>
                    <a:pt x="129" y="53"/>
                  </a:cubicBezTo>
                  <a:cubicBezTo>
                    <a:pt x="131" y="57"/>
                    <a:pt x="134" y="61"/>
                    <a:pt x="137" y="65"/>
                  </a:cubicBezTo>
                  <a:cubicBezTo>
                    <a:pt x="137" y="66"/>
                    <a:pt x="138" y="67"/>
                    <a:pt x="139" y="67"/>
                  </a:cubicBezTo>
                  <a:cubicBezTo>
                    <a:pt x="140" y="69"/>
                    <a:pt x="140" y="69"/>
                    <a:pt x="140" y="69"/>
                  </a:cubicBezTo>
                  <a:cubicBezTo>
                    <a:pt x="141" y="69"/>
                    <a:pt x="141" y="69"/>
                    <a:pt x="142" y="70"/>
                  </a:cubicBezTo>
                  <a:cubicBezTo>
                    <a:pt x="142" y="70"/>
                    <a:pt x="142" y="70"/>
                    <a:pt x="142" y="70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5" y="72"/>
                    <a:pt x="145" y="72"/>
                    <a:pt x="145" y="72"/>
                  </a:cubicBezTo>
                  <a:cubicBezTo>
                    <a:pt x="146" y="72"/>
                    <a:pt x="146" y="72"/>
                    <a:pt x="147" y="73"/>
                  </a:cubicBezTo>
                  <a:cubicBezTo>
                    <a:pt x="149" y="73"/>
                    <a:pt x="149" y="73"/>
                    <a:pt x="149" y="73"/>
                  </a:cubicBezTo>
                  <a:cubicBezTo>
                    <a:pt x="153" y="74"/>
                    <a:pt x="157" y="73"/>
                    <a:pt x="161" y="72"/>
                  </a:cubicBezTo>
                  <a:cubicBezTo>
                    <a:pt x="168" y="70"/>
                    <a:pt x="173" y="68"/>
                    <a:pt x="177" y="66"/>
                  </a:cubicBezTo>
                  <a:cubicBezTo>
                    <a:pt x="180" y="64"/>
                    <a:pt x="182" y="63"/>
                    <a:pt x="182" y="63"/>
                  </a:cubicBezTo>
                  <a:cubicBezTo>
                    <a:pt x="182" y="63"/>
                    <a:pt x="180" y="64"/>
                    <a:pt x="176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7662518" y="1195506"/>
            <a:ext cx="2386404" cy="996033"/>
          </a:xfrm>
          <a:prstGeom prst="rect">
            <a:avLst/>
          </a:prstGeom>
          <a:noFill/>
        </p:spPr>
        <p:txBody>
          <a:bodyPr wrap="none" lIns="72000" tIns="36000" rIns="72000" bIns="36000" rtlCol="0" anchor="b">
            <a:spAutoFit/>
          </a:bodyPr>
          <a:lstStyle/>
          <a:p>
            <a:pPr algn="ctr"/>
            <a:r>
              <a:rPr lang="ru-RU" sz="2000" dirty="0">
                <a:latin typeface="+mj-lt"/>
              </a:rPr>
              <a:t>Выход </a:t>
            </a:r>
          </a:p>
          <a:p>
            <a:pPr algn="ctr"/>
            <a:r>
              <a:rPr lang="ru-RU" sz="2000" dirty="0">
                <a:latin typeface="+mj-lt"/>
              </a:rPr>
              <a:t>на федеральный</a:t>
            </a:r>
          </a:p>
          <a:p>
            <a:pPr algn="ctr"/>
            <a:r>
              <a:rPr lang="ru-RU" sz="2000" dirty="0">
                <a:latin typeface="+mj-lt"/>
              </a:rPr>
              <a:t> уровень</a:t>
            </a:r>
            <a:endParaRPr lang="id-ID" sz="2000" dirty="0"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60607" y="2527527"/>
            <a:ext cx="2218090" cy="380480"/>
          </a:xfrm>
          <a:prstGeom prst="rect">
            <a:avLst/>
          </a:prstGeom>
          <a:noFill/>
        </p:spPr>
        <p:txBody>
          <a:bodyPr wrap="none" lIns="72000" tIns="36000" rIns="72000" bIns="36000" rtlCol="0" anchor="b">
            <a:spAutoFit/>
          </a:bodyPr>
          <a:lstStyle/>
          <a:p>
            <a:pPr algn="ctr"/>
            <a:r>
              <a:rPr lang="ru-RU" sz="2000" dirty="0">
                <a:latin typeface="+mj-lt"/>
              </a:rPr>
              <a:t>Обратная связь</a:t>
            </a:r>
            <a:endParaRPr lang="id-ID" sz="2000" dirty="0"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2761" y="3074465"/>
            <a:ext cx="4210622" cy="688256"/>
          </a:xfrm>
          <a:prstGeom prst="rect">
            <a:avLst/>
          </a:prstGeom>
          <a:noFill/>
        </p:spPr>
        <p:txBody>
          <a:bodyPr wrap="none" lIns="72000" tIns="36000" rIns="72000" bIns="36000" rtlCol="0" anchor="b">
            <a:spAutoFit/>
          </a:bodyPr>
          <a:lstStyle/>
          <a:p>
            <a:pPr algn="ctr"/>
            <a:r>
              <a:rPr lang="ru-RU" sz="2000" dirty="0" smtClean="0">
                <a:latin typeface="+mj-lt"/>
              </a:rPr>
              <a:t>Увеличение информативности</a:t>
            </a:r>
          </a:p>
          <a:p>
            <a:pPr algn="ctr"/>
            <a:r>
              <a:rPr lang="ru-RU" sz="2000" dirty="0" smtClean="0">
                <a:latin typeface="+mj-lt"/>
              </a:rPr>
              <a:t> об учреждении</a:t>
            </a:r>
            <a:endParaRPr lang="ru-R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138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53000">
              <a:schemeClr val="accent2"/>
            </a:gs>
            <a:gs pos="100000">
              <a:schemeClr val="accent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7699" y="1407774"/>
            <a:ext cx="12184301" cy="2002650"/>
            <a:chOff x="0" y="6176165"/>
            <a:chExt cx="10945415" cy="1799023"/>
          </a:xfrm>
        </p:grpSpPr>
        <p:grpSp>
          <p:nvGrpSpPr>
            <p:cNvPr id="16" name="Group 15"/>
            <p:cNvGrpSpPr/>
            <p:nvPr/>
          </p:nvGrpSpPr>
          <p:grpSpPr>
            <a:xfrm flipV="1">
              <a:off x="0" y="6176165"/>
              <a:ext cx="5636220" cy="1799023"/>
              <a:chOff x="-1" y="-1782841"/>
              <a:chExt cx="12702055" cy="4054363"/>
            </a:xfrm>
            <a:solidFill>
              <a:schemeClr val="bg1">
                <a:lumMod val="95000"/>
                <a:alpha val="21000"/>
              </a:schemeClr>
            </a:solidFill>
          </p:grpSpPr>
          <p:grpSp>
            <p:nvGrpSpPr>
              <p:cNvPr id="79" name="Group 4"/>
              <p:cNvGrpSpPr>
                <a:grpSpLocks noChangeAspect="1"/>
              </p:cNvGrpSpPr>
              <p:nvPr/>
            </p:nvGrpSpPr>
            <p:grpSpPr bwMode="auto">
              <a:xfrm>
                <a:off x="-1" y="-1782841"/>
                <a:ext cx="10806971" cy="3420500"/>
                <a:chOff x="2" y="2581"/>
                <a:chExt cx="5488" cy="1737"/>
              </a:xfrm>
              <a:grpFill/>
            </p:grpSpPr>
            <p:sp>
              <p:nvSpPr>
                <p:cNvPr id="108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9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0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1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2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3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4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5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6" name="Freeform 13"/>
                <p:cNvSpPr>
                  <a:spLocks/>
                </p:cNvSpPr>
                <p:nvPr/>
              </p:nvSpPr>
              <p:spPr bwMode="auto">
                <a:xfrm>
                  <a:off x="2" y="2581"/>
                  <a:ext cx="375" cy="586"/>
                </a:xfrm>
                <a:custGeom>
                  <a:avLst/>
                  <a:gdLst>
                    <a:gd name="T0" fmla="*/ 197 w 198"/>
                    <a:gd name="T1" fmla="*/ 154 h 309"/>
                    <a:gd name="T2" fmla="*/ 40 w 198"/>
                    <a:gd name="T3" fmla="*/ 2 h 309"/>
                    <a:gd name="T4" fmla="*/ 0 w 198"/>
                    <a:gd name="T5" fmla="*/ 8 h 309"/>
                    <a:gd name="T6" fmla="*/ 0 w 198"/>
                    <a:gd name="T7" fmla="*/ 303 h 309"/>
                    <a:gd name="T8" fmla="*/ 45 w 198"/>
                    <a:gd name="T9" fmla="*/ 309 h 309"/>
                    <a:gd name="T10" fmla="*/ 197 w 198"/>
                    <a:gd name="T11" fmla="*/ 154 h 3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98" h="309">
                      <a:moveTo>
                        <a:pt x="197" y="154"/>
                      </a:moveTo>
                      <a:cubicBezTo>
                        <a:pt x="196" y="69"/>
                        <a:pt x="125" y="0"/>
                        <a:pt x="40" y="2"/>
                      </a:cubicBezTo>
                      <a:cubicBezTo>
                        <a:pt x="27" y="2"/>
                        <a:pt x="13" y="4"/>
                        <a:pt x="0" y="8"/>
                      </a:cubicBezTo>
                      <a:cubicBezTo>
                        <a:pt x="0" y="303"/>
                        <a:pt x="0" y="303"/>
                        <a:pt x="0" y="303"/>
                      </a:cubicBezTo>
                      <a:cubicBezTo>
                        <a:pt x="15" y="308"/>
                        <a:pt x="29" y="309"/>
                        <a:pt x="45" y="309"/>
                      </a:cubicBezTo>
                      <a:cubicBezTo>
                        <a:pt x="130" y="308"/>
                        <a:pt x="198" y="239"/>
                        <a:pt x="197" y="1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7" name="Freeform 14"/>
                <p:cNvSpPr>
                  <a:spLocks/>
                </p:cNvSpPr>
                <p:nvPr/>
              </p:nvSpPr>
              <p:spPr bwMode="auto">
                <a:xfrm>
                  <a:off x="2482" y="3378"/>
                  <a:ext cx="343" cy="345"/>
                </a:xfrm>
                <a:custGeom>
                  <a:avLst/>
                  <a:gdLst>
                    <a:gd name="T0" fmla="*/ 89 w 181"/>
                    <a:gd name="T1" fmla="*/ 0 h 182"/>
                    <a:gd name="T2" fmla="*/ 0 w 181"/>
                    <a:gd name="T3" fmla="*/ 93 h 182"/>
                    <a:gd name="T4" fmla="*/ 93 w 181"/>
                    <a:gd name="T5" fmla="*/ 182 h 182"/>
                    <a:gd name="T6" fmla="*/ 181 w 181"/>
                    <a:gd name="T7" fmla="*/ 89 h 182"/>
                    <a:gd name="T8" fmla="*/ 89 w 181"/>
                    <a:gd name="T9" fmla="*/ 0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1" h="182">
                      <a:moveTo>
                        <a:pt x="89" y="0"/>
                      </a:moveTo>
                      <a:cubicBezTo>
                        <a:pt x="39" y="2"/>
                        <a:pt x="0" y="43"/>
                        <a:pt x="0" y="93"/>
                      </a:cubicBezTo>
                      <a:cubicBezTo>
                        <a:pt x="1" y="143"/>
                        <a:pt x="43" y="182"/>
                        <a:pt x="93" y="182"/>
                      </a:cubicBezTo>
                      <a:cubicBezTo>
                        <a:pt x="141" y="180"/>
                        <a:pt x="181" y="139"/>
                        <a:pt x="181" y="89"/>
                      </a:cubicBezTo>
                      <a:cubicBezTo>
                        <a:pt x="180" y="41"/>
                        <a:pt x="139" y="0"/>
                        <a:pt x="8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8" name="Freeform 15"/>
                <p:cNvSpPr>
                  <a:spLocks/>
                </p:cNvSpPr>
                <p:nvPr/>
              </p:nvSpPr>
              <p:spPr bwMode="auto">
                <a:xfrm>
                  <a:off x="326" y="3142"/>
                  <a:ext cx="30" cy="29"/>
                </a:xfrm>
                <a:custGeom>
                  <a:avLst/>
                  <a:gdLst>
                    <a:gd name="T0" fmla="*/ 2 w 16"/>
                    <a:gd name="T1" fmla="*/ 7 h 15"/>
                    <a:gd name="T2" fmla="*/ 9 w 16"/>
                    <a:gd name="T3" fmla="*/ 15 h 15"/>
                    <a:gd name="T4" fmla="*/ 16 w 16"/>
                    <a:gd name="T5" fmla="*/ 7 h 15"/>
                    <a:gd name="T6" fmla="*/ 9 w 16"/>
                    <a:gd name="T7" fmla="*/ 0 h 15"/>
                    <a:gd name="T8" fmla="*/ 2 w 16"/>
                    <a:gd name="T9" fmla="*/ 7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5">
                      <a:moveTo>
                        <a:pt x="2" y="7"/>
                      </a:moveTo>
                      <a:cubicBezTo>
                        <a:pt x="2" y="11"/>
                        <a:pt x="4" y="15"/>
                        <a:pt x="9" y="15"/>
                      </a:cubicBezTo>
                      <a:cubicBezTo>
                        <a:pt x="13" y="15"/>
                        <a:pt x="16" y="11"/>
                        <a:pt x="16" y="7"/>
                      </a:cubicBezTo>
                      <a:cubicBezTo>
                        <a:pt x="16" y="4"/>
                        <a:pt x="13" y="0"/>
                        <a:pt x="9" y="0"/>
                      </a:cubicBezTo>
                      <a:cubicBezTo>
                        <a:pt x="4" y="0"/>
                        <a:pt x="0" y="4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19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0" name="Freeform 17"/>
                <p:cNvSpPr>
                  <a:spLocks/>
                </p:cNvSpPr>
                <p:nvPr/>
              </p:nvSpPr>
              <p:spPr bwMode="auto">
                <a:xfrm>
                  <a:off x="127" y="3897"/>
                  <a:ext cx="422" cy="421"/>
                </a:xfrm>
                <a:custGeom>
                  <a:avLst/>
                  <a:gdLst>
                    <a:gd name="T0" fmla="*/ 110 w 223"/>
                    <a:gd name="T1" fmla="*/ 0 h 222"/>
                    <a:gd name="T2" fmla="*/ 1 w 223"/>
                    <a:gd name="T3" fmla="*/ 113 h 222"/>
                    <a:gd name="T4" fmla="*/ 114 w 223"/>
                    <a:gd name="T5" fmla="*/ 222 h 222"/>
                    <a:gd name="T6" fmla="*/ 222 w 223"/>
                    <a:gd name="T7" fmla="*/ 109 h 222"/>
                    <a:gd name="T8" fmla="*/ 110 w 223"/>
                    <a:gd name="T9" fmla="*/ 0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3" h="222">
                      <a:moveTo>
                        <a:pt x="110" y="0"/>
                      </a:moveTo>
                      <a:cubicBezTo>
                        <a:pt x="49" y="1"/>
                        <a:pt x="0" y="51"/>
                        <a:pt x="1" y="113"/>
                      </a:cubicBezTo>
                      <a:cubicBezTo>
                        <a:pt x="2" y="174"/>
                        <a:pt x="52" y="222"/>
                        <a:pt x="114" y="222"/>
                      </a:cubicBezTo>
                      <a:cubicBezTo>
                        <a:pt x="175" y="221"/>
                        <a:pt x="223" y="170"/>
                        <a:pt x="222" y="109"/>
                      </a:cubicBezTo>
                      <a:cubicBezTo>
                        <a:pt x="222" y="48"/>
                        <a:pt x="171" y="0"/>
                        <a:pt x="11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1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2" name="Freeform 19"/>
                <p:cNvSpPr>
                  <a:spLocks/>
                </p:cNvSpPr>
                <p:nvPr/>
              </p:nvSpPr>
              <p:spPr bwMode="auto">
                <a:xfrm>
                  <a:off x="564" y="3505"/>
                  <a:ext cx="111" cy="113"/>
                </a:xfrm>
                <a:custGeom>
                  <a:avLst/>
                  <a:gdLst>
                    <a:gd name="T0" fmla="*/ 29 w 59"/>
                    <a:gd name="T1" fmla="*/ 0 h 60"/>
                    <a:gd name="T2" fmla="*/ 0 w 59"/>
                    <a:gd name="T3" fmla="*/ 30 h 60"/>
                    <a:gd name="T4" fmla="*/ 29 w 59"/>
                    <a:gd name="T5" fmla="*/ 60 h 60"/>
                    <a:gd name="T6" fmla="*/ 58 w 59"/>
                    <a:gd name="T7" fmla="*/ 29 h 60"/>
                    <a:gd name="T8" fmla="*/ 29 w 59"/>
                    <a:gd name="T9" fmla="*/ 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60">
                      <a:moveTo>
                        <a:pt x="29" y="0"/>
                      </a:moveTo>
                      <a:cubicBezTo>
                        <a:pt x="12" y="0"/>
                        <a:pt x="0" y="13"/>
                        <a:pt x="0" y="30"/>
                      </a:cubicBezTo>
                      <a:cubicBezTo>
                        <a:pt x="0" y="46"/>
                        <a:pt x="13" y="60"/>
                        <a:pt x="29" y="60"/>
                      </a:cubicBezTo>
                      <a:cubicBezTo>
                        <a:pt x="46" y="60"/>
                        <a:pt x="59" y="46"/>
                        <a:pt x="58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3" name="Freeform 20"/>
                <p:cNvSpPr>
                  <a:spLocks/>
                </p:cNvSpPr>
                <p:nvPr/>
              </p:nvSpPr>
              <p:spPr bwMode="auto">
                <a:xfrm>
                  <a:off x="657" y="2953"/>
                  <a:ext cx="227" cy="225"/>
                </a:xfrm>
                <a:custGeom>
                  <a:avLst/>
                  <a:gdLst>
                    <a:gd name="T0" fmla="*/ 60 w 120"/>
                    <a:gd name="T1" fmla="*/ 0 h 119"/>
                    <a:gd name="T2" fmla="*/ 2 w 120"/>
                    <a:gd name="T3" fmla="*/ 61 h 119"/>
                    <a:gd name="T4" fmla="*/ 61 w 120"/>
                    <a:gd name="T5" fmla="*/ 119 h 119"/>
                    <a:gd name="T6" fmla="*/ 120 w 120"/>
                    <a:gd name="T7" fmla="*/ 59 h 119"/>
                    <a:gd name="T8" fmla="*/ 60 w 120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119">
                      <a:moveTo>
                        <a:pt x="60" y="0"/>
                      </a:moveTo>
                      <a:cubicBezTo>
                        <a:pt x="27" y="1"/>
                        <a:pt x="0" y="28"/>
                        <a:pt x="2" y="61"/>
                      </a:cubicBezTo>
                      <a:cubicBezTo>
                        <a:pt x="2" y="94"/>
                        <a:pt x="28" y="119"/>
                        <a:pt x="61" y="119"/>
                      </a:cubicBezTo>
                      <a:cubicBezTo>
                        <a:pt x="94" y="118"/>
                        <a:pt x="120" y="91"/>
                        <a:pt x="120" y="59"/>
                      </a:cubicBezTo>
                      <a:cubicBezTo>
                        <a:pt x="120" y="27"/>
                        <a:pt x="92" y="0"/>
                        <a:pt x="6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4" name="Freeform 21"/>
                <p:cNvSpPr>
                  <a:spLocks/>
                </p:cNvSpPr>
                <p:nvPr/>
              </p:nvSpPr>
              <p:spPr bwMode="auto">
                <a:xfrm>
                  <a:off x="630" y="2687"/>
                  <a:ext cx="55" cy="59"/>
                </a:xfrm>
                <a:custGeom>
                  <a:avLst/>
                  <a:gdLst>
                    <a:gd name="T0" fmla="*/ 14 w 29"/>
                    <a:gd name="T1" fmla="*/ 31 h 31"/>
                    <a:gd name="T2" fmla="*/ 29 w 29"/>
                    <a:gd name="T3" fmla="*/ 15 h 31"/>
                    <a:gd name="T4" fmla="*/ 14 w 29"/>
                    <a:gd name="T5" fmla="*/ 0 h 31"/>
                    <a:gd name="T6" fmla="*/ 0 w 29"/>
                    <a:gd name="T7" fmla="*/ 16 h 31"/>
                    <a:gd name="T8" fmla="*/ 14 w 29"/>
                    <a:gd name="T9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1">
                      <a:moveTo>
                        <a:pt x="14" y="31"/>
                      </a:moveTo>
                      <a:cubicBezTo>
                        <a:pt x="23" y="31"/>
                        <a:pt x="29" y="23"/>
                        <a:pt x="29" y="15"/>
                      </a:cubicBezTo>
                      <a:cubicBezTo>
                        <a:pt x="29" y="8"/>
                        <a:pt x="22" y="0"/>
                        <a:pt x="14" y="0"/>
                      </a:cubicBezTo>
                      <a:cubicBezTo>
                        <a:pt x="6" y="2"/>
                        <a:pt x="0" y="8"/>
                        <a:pt x="0" y="16"/>
                      </a:cubicBezTo>
                      <a:cubicBezTo>
                        <a:pt x="0" y="25"/>
                        <a:pt x="6" y="31"/>
                        <a:pt x="14" y="3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5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6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7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8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29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0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1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2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3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4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5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6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7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8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9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0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  <p:grpSp>
            <p:nvGrpSpPr>
              <p:cNvPr id="80" name="Group 4"/>
              <p:cNvGrpSpPr>
                <a:grpSpLocks noChangeAspect="1"/>
              </p:cNvGrpSpPr>
              <p:nvPr/>
            </p:nvGrpSpPr>
            <p:grpSpPr bwMode="auto">
              <a:xfrm flipH="1">
                <a:off x="5421907" y="506223"/>
                <a:ext cx="7280147" cy="1765299"/>
                <a:chOff x="702" y="3125"/>
                <a:chExt cx="4788" cy="1161"/>
              </a:xfrm>
              <a:grpFill/>
            </p:grpSpPr>
            <p:sp>
              <p:nvSpPr>
                <p:cNvPr id="81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2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3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4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5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6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7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8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89" name="Freeform 14"/>
                <p:cNvSpPr>
                  <a:spLocks/>
                </p:cNvSpPr>
                <p:nvPr/>
              </p:nvSpPr>
              <p:spPr bwMode="auto">
                <a:xfrm>
                  <a:off x="2482" y="3378"/>
                  <a:ext cx="343" cy="345"/>
                </a:xfrm>
                <a:custGeom>
                  <a:avLst/>
                  <a:gdLst>
                    <a:gd name="T0" fmla="*/ 89 w 181"/>
                    <a:gd name="T1" fmla="*/ 0 h 182"/>
                    <a:gd name="T2" fmla="*/ 0 w 181"/>
                    <a:gd name="T3" fmla="*/ 93 h 182"/>
                    <a:gd name="T4" fmla="*/ 93 w 181"/>
                    <a:gd name="T5" fmla="*/ 182 h 182"/>
                    <a:gd name="T6" fmla="*/ 181 w 181"/>
                    <a:gd name="T7" fmla="*/ 89 h 182"/>
                    <a:gd name="T8" fmla="*/ 89 w 181"/>
                    <a:gd name="T9" fmla="*/ 0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1" h="182">
                      <a:moveTo>
                        <a:pt x="89" y="0"/>
                      </a:moveTo>
                      <a:cubicBezTo>
                        <a:pt x="39" y="2"/>
                        <a:pt x="0" y="43"/>
                        <a:pt x="0" y="93"/>
                      </a:cubicBezTo>
                      <a:cubicBezTo>
                        <a:pt x="1" y="143"/>
                        <a:pt x="43" y="182"/>
                        <a:pt x="93" y="182"/>
                      </a:cubicBezTo>
                      <a:cubicBezTo>
                        <a:pt x="141" y="180"/>
                        <a:pt x="181" y="139"/>
                        <a:pt x="181" y="89"/>
                      </a:cubicBezTo>
                      <a:cubicBezTo>
                        <a:pt x="180" y="41"/>
                        <a:pt x="139" y="0"/>
                        <a:pt x="8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0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1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2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3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4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5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6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7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8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99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0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1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2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3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4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5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6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07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</p:grpSp>
        <p:grpSp>
          <p:nvGrpSpPr>
            <p:cNvPr id="17" name="Group 16"/>
            <p:cNvGrpSpPr/>
            <p:nvPr/>
          </p:nvGrpSpPr>
          <p:grpSpPr>
            <a:xfrm flipH="1" flipV="1">
              <a:off x="5278834" y="6176165"/>
              <a:ext cx="5666581" cy="1799023"/>
              <a:chOff x="-1" y="-1782840"/>
              <a:chExt cx="12770477" cy="4054363"/>
            </a:xfrm>
            <a:solidFill>
              <a:schemeClr val="bg1">
                <a:lumMod val="95000"/>
                <a:alpha val="21000"/>
              </a:schemeClr>
            </a:solidFill>
          </p:grpSpPr>
          <p:grpSp>
            <p:nvGrpSpPr>
              <p:cNvPr id="18" name="Group 4"/>
              <p:cNvGrpSpPr>
                <a:grpSpLocks noChangeAspect="1"/>
              </p:cNvGrpSpPr>
              <p:nvPr/>
            </p:nvGrpSpPr>
            <p:grpSpPr bwMode="auto">
              <a:xfrm>
                <a:off x="-1" y="-1782840"/>
                <a:ext cx="10806971" cy="3357486"/>
                <a:chOff x="2" y="2581"/>
                <a:chExt cx="5488" cy="1705"/>
              </a:xfrm>
              <a:grpFill/>
            </p:grpSpPr>
            <p:sp>
              <p:nvSpPr>
                <p:cNvPr id="47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8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9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0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1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2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3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4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5" name="Freeform 13"/>
                <p:cNvSpPr>
                  <a:spLocks/>
                </p:cNvSpPr>
                <p:nvPr/>
              </p:nvSpPr>
              <p:spPr bwMode="auto">
                <a:xfrm>
                  <a:off x="2" y="2581"/>
                  <a:ext cx="375" cy="586"/>
                </a:xfrm>
                <a:custGeom>
                  <a:avLst/>
                  <a:gdLst>
                    <a:gd name="T0" fmla="*/ 197 w 198"/>
                    <a:gd name="T1" fmla="*/ 154 h 309"/>
                    <a:gd name="T2" fmla="*/ 40 w 198"/>
                    <a:gd name="T3" fmla="*/ 2 h 309"/>
                    <a:gd name="T4" fmla="*/ 0 w 198"/>
                    <a:gd name="T5" fmla="*/ 8 h 309"/>
                    <a:gd name="T6" fmla="*/ 0 w 198"/>
                    <a:gd name="T7" fmla="*/ 303 h 309"/>
                    <a:gd name="T8" fmla="*/ 45 w 198"/>
                    <a:gd name="T9" fmla="*/ 309 h 309"/>
                    <a:gd name="T10" fmla="*/ 197 w 198"/>
                    <a:gd name="T11" fmla="*/ 154 h 3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98" h="309">
                      <a:moveTo>
                        <a:pt x="197" y="154"/>
                      </a:moveTo>
                      <a:cubicBezTo>
                        <a:pt x="196" y="69"/>
                        <a:pt x="125" y="0"/>
                        <a:pt x="40" y="2"/>
                      </a:cubicBezTo>
                      <a:cubicBezTo>
                        <a:pt x="27" y="2"/>
                        <a:pt x="13" y="4"/>
                        <a:pt x="0" y="8"/>
                      </a:cubicBezTo>
                      <a:cubicBezTo>
                        <a:pt x="0" y="303"/>
                        <a:pt x="0" y="303"/>
                        <a:pt x="0" y="303"/>
                      </a:cubicBezTo>
                      <a:cubicBezTo>
                        <a:pt x="15" y="308"/>
                        <a:pt x="29" y="309"/>
                        <a:pt x="45" y="309"/>
                      </a:cubicBezTo>
                      <a:cubicBezTo>
                        <a:pt x="130" y="308"/>
                        <a:pt x="198" y="239"/>
                        <a:pt x="197" y="1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6" name="Freeform 14"/>
                <p:cNvSpPr>
                  <a:spLocks/>
                </p:cNvSpPr>
                <p:nvPr/>
              </p:nvSpPr>
              <p:spPr bwMode="auto">
                <a:xfrm>
                  <a:off x="2482" y="3378"/>
                  <a:ext cx="343" cy="345"/>
                </a:xfrm>
                <a:custGeom>
                  <a:avLst/>
                  <a:gdLst>
                    <a:gd name="T0" fmla="*/ 89 w 181"/>
                    <a:gd name="T1" fmla="*/ 0 h 182"/>
                    <a:gd name="T2" fmla="*/ 0 w 181"/>
                    <a:gd name="T3" fmla="*/ 93 h 182"/>
                    <a:gd name="T4" fmla="*/ 93 w 181"/>
                    <a:gd name="T5" fmla="*/ 182 h 182"/>
                    <a:gd name="T6" fmla="*/ 181 w 181"/>
                    <a:gd name="T7" fmla="*/ 89 h 182"/>
                    <a:gd name="T8" fmla="*/ 89 w 181"/>
                    <a:gd name="T9" fmla="*/ 0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1" h="182">
                      <a:moveTo>
                        <a:pt x="89" y="0"/>
                      </a:moveTo>
                      <a:cubicBezTo>
                        <a:pt x="39" y="2"/>
                        <a:pt x="0" y="43"/>
                        <a:pt x="0" y="93"/>
                      </a:cubicBezTo>
                      <a:cubicBezTo>
                        <a:pt x="1" y="143"/>
                        <a:pt x="43" y="182"/>
                        <a:pt x="93" y="182"/>
                      </a:cubicBezTo>
                      <a:cubicBezTo>
                        <a:pt x="141" y="180"/>
                        <a:pt x="181" y="139"/>
                        <a:pt x="181" y="89"/>
                      </a:cubicBezTo>
                      <a:cubicBezTo>
                        <a:pt x="180" y="41"/>
                        <a:pt x="139" y="0"/>
                        <a:pt x="8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7" name="Freeform 15"/>
                <p:cNvSpPr>
                  <a:spLocks/>
                </p:cNvSpPr>
                <p:nvPr/>
              </p:nvSpPr>
              <p:spPr bwMode="auto">
                <a:xfrm>
                  <a:off x="326" y="3142"/>
                  <a:ext cx="30" cy="29"/>
                </a:xfrm>
                <a:custGeom>
                  <a:avLst/>
                  <a:gdLst>
                    <a:gd name="T0" fmla="*/ 2 w 16"/>
                    <a:gd name="T1" fmla="*/ 7 h 15"/>
                    <a:gd name="T2" fmla="*/ 9 w 16"/>
                    <a:gd name="T3" fmla="*/ 15 h 15"/>
                    <a:gd name="T4" fmla="*/ 16 w 16"/>
                    <a:gd name="T5" fmla="*/ 7 h 15"/>
                    <a:gd name="T6" fmla="*/ 9 w 16"/>
                    <a:gd name="T7" fmla="*/ 0 h 15"/>
                    <a:gd name="T8" fmla="*/ 2 w 16"/>
                    <a:gd name="T9" fmla="*/ 7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5">
                      <a:moveTo>
                        <a:pt x="2" y="7"/>
                      </a:moveTo>
                      <a:cubicBezTo>
                        <a:pt x="2" y="11"/>
                        <a:pt x="4" y="15"/>
                        <a:pt x="9" y="15"/>
                      </a:cubicBezTo>
                      <a:cubicBezTo>
                        <a:pt x="13" y="15"/>
                        <a:pt x="16" y="11"/>
                        <a:pt x="16" y="7"/>
                      </a:cubicBezTo>
                      <a:cubicBezTo>
                        <a:pt x="16" y="4"/>
                        <a:pt x="13" y="0"/>
                        <a:pt x="9" y="0"/>
                      </a:cubicBezTo>
                      <a:cubicBezTo>
                        <a:pt x="4" y="0"/>
                        <a:pt x="0" y="4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8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59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0" name="Freeform 19"/>
                <p:cNvSpPr>
                  <a:spLocks/>
                </p:cNvSpPr>
                <p:nvPr/>
              </p:nvSpPr>
              <p:spPr bwMode="auto">
                <a:xfrm>
                  <a:off x="564" y="3505"/>
                  <a:ext cx="111" cy="113"/>
                </a:xfrm>
                <a:custGeom>
                  <a:avLst/>
                  <a:gdLst>
                    <a:gd name="T0" fmla="*/ 29 w 59"/>
                    <a:gd name="T1" fmla="*/ 0 h 60"/>
                    <a:gd name="T2" fmla="*/ 0 w 59"/>
                    <a:gd name="T3" fmla="*/ 30 h 60"/>
                    <a:gd name="T4" fmla="*/ 29 w 59"/>
                    <a:gd name="T5" fmla="*/ 60 h 60"/>
                    <a:gd name="T6" fmla="*/ 58 w 59"/>
                    <a:gd name="T7" fmla="*/ 29 h 60"/>
                    <a:gd name="T8" fmla="*/ 29 w 59"/>
                    <a:gd name="T9" fmla="*/ 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60">
                      <a:moveTo>
                        <a:pt x="29" y="0"/>
                      </a:moveTo>
                      <a:cubicBezTo>
                        <a:pt x="12" y="0"/>
                        <a:pt x="0" y="13"/>
                        <a:pt x="0" y="30"/>
                      </a:cubicBezTo>
                      <a:cubicBezTo>
                        <a:pt x="0" y="46"/>
                        <a:pt x="13" y="60"/>
                        <a:pt x="29" y="60"/>
                      </a:cubicBezTo>
                      <a:cubicBezTo>
                        <a:pt x="46" y="60"/>
                        <a:pt x="59" y="46"/>
                        <a:pt x="58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1" name="Freeform 20"/>
                <p:cNvSpPr>
                  <a:spLocks/>
                </p:cNvSpPr>
                <p:nvPr/>
              </p:nvSpPr>
              <p:spPr bwMode="auto">
                <a:xfrm>
                  <a:off x="657" y="2953"/>
                  <a:ext cx="227" cy="225"/>
                </a:xfrm>
                <a:custGeom>
                  <a:avLst/>
                  <a:gdLst>
                    <a:gd name="T0" fmla="*/ 60 w 120"/>
                    <a:gd name="T1" fmla="*/ 0 h 119"/>
                    <a:gd name="T2" fmla="*/ 2 w 120"/>
                    <a:gd name="T3" fmla="*/ 61 h 119"/>
                    <a:gd name="T4" fmla="*/ 61 w 120"/>
                    <a:gd name="T5" fmla="*/ 119 h 119"/>
                    <a:gd name="T6" fmla="*/ 120 w 120"/>
                    <a:gd name="T7" fmla="*/ 59 h 119"/>
                    <a:gd name="T8" fmla="*/ 60 w 120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119">
                      <a:moveTo>
                        <a:pt x="60" y="0"/>
                      </a:moveTo>
                      <a:cubicBezTo>
                        <a:pt x="27" y="1"/>
                        <a:pt x="0" y="28"/>
                        <a:pt x="2" y="61"/>
                      </a:cubicBezTo>
                      <a:cubicBezTo>
                        <a:pt x="2" y="94"/>
                        <a:pt x="28" y="119"/>
                        <a:pt x="61" y="119"/>
                      </a:cubicBezTo>
                      <a:cubicBezTo>
                        <a:pt x="94" y="118"/>
                        <a:pt x="120" y="91"/>
                        <a:pt x="120" y="59"/>
                      </a:cubicBezTo>
                      <a:cubicBezTo>
                        <a:pt x="120" y="27"/>
                        <a:pt x="92" y="0"/>
                        <a:pt x="6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2" name="Freeform 21"/>
                <p:cNvSpPr>
                  <a:spLocks/>
                </p:cNvSpPr>
                <p:nvPr/>
              </p:nvSpPr>
              <p:spPr bwMode="auto">
                <a:xfrm>
                  <a:off x="630" y="2687"/>
                  <a:ext cx="55" cy="59"/>
                </a:xfrm>
                <a:custGeom>
                  <a:avLst/>
                  <a:gdLst>
                    <a:gd name="T0" fmla="*/ 14 w 29"/>
                    <a:gd name="T1" fmla="*/ 31 h 31"/>
                    <a:gd name="T2" fmla="*/ 29 w 29"/>
                    <a:gd name="T3" fmla="*/ 15 h 31"/>
                    <a:gd name="T4" fmla="*/ 14 w 29"/>
                    <a:gd name="T5" fmla="*/ 0 h 31"/>
                    <a:gd name="T6" fmla="*/ 0 w 29"/>
                    <a:gd name="T7" fmla="*/ 16 h 31"/>
                    <a:gd name="T8" fmla="*/ 14 w 29"/>
                    <a:gd name="T9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1">
                      <a:moveTo>
                        <a:pt x="14" y="31"/>
                      </a:moveTo>
                      <a:cubicBezTo>
                        <a:pt x="23" y="31"/>
                        <a:pt x="29" y="23"/>
                        <a:pt x="29" y="15"/>
                      </a:cubicBezTo>
                      <a:cubicBezTo>
                        <a:pt x="29" y="8"/>
                        <a:pt x="22" y="0"/>
                        <a:pt x="14" y="0"/>
                      </a:cubicBezTo>
                      <a:cubicBezTo>
                        <a:pt x="6" y="2"/>
                        <a:pt x="0" y="8"/>
                        <a:pt x="0" y="16"/>
                      </a:cubicBezTo>
                      <a:cubicBezTo>
                        <a:pt x="0" y="25"/>
                        <a:pt x="6" y="31"/>
                        <a:pt x="14" y="3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3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4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5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6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7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8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69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0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1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2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3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4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5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6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7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78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  <p:grpSp>
            <p:nvGrpSpPr>
              <p:cNvPr id="19" name="Group 4"/>
              <p:cNvGrpSpPr>
                <a:grpSpLocks noChangeAspect="1"/>
              </p:cNvGrpSpPr>
              <p:nvPr/>
            </p:nvGrpSpPr>
            <p:grpSpPr bwMode="auto">
              <a:xfrm flipH="1">
                <a:off x="5421907" y="244698"/>
                <a:ext cx="7348569" cy="2026825"/>
                <a:chOff x="657" y="2953"/>
                <a:chExt cx="4833" cy="1333"/>
              </a:xfrm>
              <a:grpFill/>
            </p:grpSpPr>
            <p:sp>
              <p:nvSpPr>
                <p:cNvPr id="20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2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5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6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7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8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9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0" name="Freeform 20"/>
                <p:cNvSpPr>
                  <a:spLocks/>
                </p:cNvSpPr>
                <p:nvPr/>
              </p:nvSpPr>
              <p:spPr bwMode="auto">
                <a:xfrm>
                  <a:off x="657" y="2953"/>
                  <a:ext cx="227" cy="225"/>
                </a:xfrm>
                <a:custGeom>
                  <a:avLst/>
                  <a:gdLst>
                    <a:gd name="T0" fmla="*/ 60 w 120"/>
                    <a:gd name="T1" fmla="*/ 0 h 119"/>
                    <a:gd name="T2" fmla="*/ 2 w 120"/>
                    <a:gd name="T3" fmla="*/ 61 h 119"/>
                    <a:gd name="T4" fmla="*/ 61 w 120"/>
                    <a:gd name="T5" fmla="*/ 119 h 119"/>
                    <a:gd name="T6" fmla="*/ 120 w 120"/>
                    <a:gd name="T7" fmla="*/ 59 h 119"/>
                    <a:gd name="T8" fmla="*/ 60 w 120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119">
                      <a:moveTo>
                        <a:pt x="60" y="0"/>
                      </a:moveTo>
                      <a:cubicBezTo>
                        <a:pt x="27" y="1"/>
                        <a:pt x="0" y="28"/>
                        <a:pt x="2" y="61"/>
                      </a:cubicBezTo>
                      <a:cubicBezTo>
                        <a:pt x="2" y="94"/>
                        <a:pt x="28" y="119"/>
                        <a:pt x="61" y="119"/>
                      </a:cubicBezTo>
                      <a:cubicBezTo>
                        <a:pt x="94" y="118"/>
                        <a:pt x="120" y="91"/>
                        <a:pt x="120" y="59"/>
                      </a:cubicBezTo>
                      <a:cubicBezTo>
                        <a:pt x="120" y="27"/>
                        <a:pt x="92" y="0"/>
                        <a:pt x="6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1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2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3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4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5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6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7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8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39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0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1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2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3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4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5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46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</p:grpSp>
      </p:grpSp>
      <p:sp>
        <p:nvSpPr>
          <p:cNvPr id="14" name="Rectangle 13"/>
          <p:cNvSpPr/>
          <p:nvPr/>
        </p:nvSpPr>
        <p:spPr>
          <a:xfrm>
            <a:off x="3601657" y="-989704"/>
            <a:ext cx="8994829" cy="993468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8000"/>
                </a:schemeClr>
              </a:gs>
              <a:gs pos="65500">
                <a:srgbClr val="FFFFFF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1" name="Oval Callout 4">
            <a:extLst>
              <a:ext uri="{FF2B5EF4-FFF2-40B4-BE49-F238E27FC236}">
                <a16:creationId xmlns:a16="http://schemas.microsoft.com/office/drawing/2014/main" xmlns="" id="{A6B27F61-AB0F-4BA5-A4F0-F3B24DE6A68A}"/>
              </a:ext>
            </a:extLst>
          </p:cNvPr>
          <p:cNvSpPr/>
          <p:nvPr/>
        </p:nvSpPr>
        <p:spPr bwMode="auto">
          <a:xfrm>
            <a:off x="4709430" y="4030795"/>
            <a:ext cx="2724292" cy="1842620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  <a:ln w="1270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52" name="Rectangle 5">
            <a:extLst>
              <a:ext uri="{FF2B5EF4-FFF2-40B4-BE49-F238E27FC236}">
                <a16:creationId xmlns:a16="http://schemas.microsoft.com/office/drawing/2014/main" xmlns="" id="{60AF4BE0-834B-4CE8-A663-9CC8F97C14A3}"/>
              </a:ext>
            </a:extLst>
          </p:cNvPr>
          <p:cNvSpPr>
            <a:spLocks/>
          </p:cNvSpPr>
          <p:nvPr/>
        </p:nvSpPr>
        <p:spPr bwMode="auto">
          <a:xfrm>
            <a:off x="4868857" y="4550795"/>
            <a:ext cx="2531997" cy="96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>
              <a:lnSpc>
                <a:spcPts val="1200"/>
              </a:lnSpc>
            </a:pPr>
            <a:r>
              <a:rPr lang="ru-RU" sz="2400" b="1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Montserrat-Bold" charset="0"/>
              </a:rPr>
              <a:t>ВОПРОСЫ</a:t>
            </a:r>
            <a:r>
              <a:rPr lang="en-US" sz="2400" b="1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Montserrat-Bold" charset="0"/>
              </a:rPr>
              <a:t>?</a:t>
            </a:r>
          </a:p>
        </p:txBody>
      </p:sp>
      <p:sp>
        <p:nvSpPr>
          <p:cNvPr id="153" name="Rectangle 2">
            <a:extLst>
              <a:ext uri="{FF2B5EF4-FFF2-40B4-BE49-F238E27FC236}">
                <a16:creationId xmlns:a16="http://schemas.microsoft.com/office/drawing/2014/main" xmlns="" id="{E630CDD6-1A07-46BE-B5C8-677EAD79504C}"/>
              </a:ext>
            </a:extLst>
          </p:cNvPr>
          <p:cNvSpPr>
            <a:spLocks/>
          </p:cNvSpPr>
          <p:nvPr/>
        </p:nvSpPr>
        <p:spPr bwMode="auto">
          <a:xfrm>
            <a:off x="953093" y="2204292"/>
            <a:ext cx="10227371" cy="939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ctr"/>
            <a:r>
              <a:rPr lang="ru-RU" sz="4800" b="1" dirty="0" smtClean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Montserrat-Bold" charset="0"/>
              </a:rPr>
              <a:t>Благодарим за внимание!</a:t>
            </a:r>
            <a:endParaRPr lang="en-US" sz="4800" b="1" dirty="0">
              <a:solidFill>
                <a:srgbClr val="FFFFFF"/>
              </a:solidFill>
              <a:latin typeface="Lato" charset="0"/>
              <a:ea typeface="Lato" charset="0"/>
              <a:cs typeface="Lato" charset="0"/>
              <a:sym typeface="Montserrat-Bold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9499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633009" y="2968465"/>
            <a:ext cx="639710" cy="107615"/>
            <a:chOff x="4867275" y="4714875"/>
            <a:chExt cx="2038350" cy="342900"/>
          </a:xfrm>
        </p:grpSpPr>
        <p:sp>
          <p:nvSpPr>
            <p:cNvPr id="11" name="Oval 10"/>
            <p:cNvSpPr/>
            <p:nvPr/>
          </p:nvSpPr>
          <p:spPr>
            <a:xfrm>
              <a:off x="4867275" y="4714875"/>
              <a:ext cx="342900" cy="342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476875" y="4714875"/>
              <a:ext cx="342900" cy="342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000750" y="4714875"/>
              <a:ext cx="342900" cy="3429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6562725" y="4714875"/>
              <a:ext cx="342900" cy="3429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70092" y="3864534"/>
            <a:ext cx="4671548" cy="1303809"/>
          </a:xfrm>
          <a:prstGeom prst="rect">
            <a:avLst/>
          </a:prstGeom>
          <a:noFill/>
        </p:spPr>
        <p:txBody>
          <a:bodyPr wrap="square" lIns="72000" tIns="36000" rIns="72000" bIns="36000" rtlCol="0" anchor="b">
            <a:spAutoFit/>
          </a:bodyPr>
          <a:lstStyle/>
          <a:p>
            <a:r>
              <a:rPr lang="ru-RU" sz="2000" dirty="0"/>
              <a:t>Разработать </a:t>
            </a:r>
            <a:r>
              <a:rPr lang="ru-RU" sz="2000" dirty="0" smtClean="0"/>
              <a:t>сервис </a:t>
            </a:r>
            <a:r>
              <a:rPr lang="ru-RU" sz="2000" dirty="0"/>
              <a:t>с</a:t>
            </a:r>
            <a:r>
              <a:rPr lang="ru-RU" sz="2000" dirty="0" smtClean="0"/>
              <a:t> рейтингом </a:t>
            </a:r>
            <a:r>
              <a:rPr lang="ru-RU" sz="2000" dirty="0"/>
              <a:t>школ и детских садов Томска и Томской </a:t>
            </a:r>
            <a:r>
              <a:rPr lang="ru-RU" sz="2000" dirty="0" smtClean="0"/>
              <a:t>области, который предоставит возможность увидеть внутренние проблемы.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606570" y="310522"/>
            <a:ext cx="5640597" cy="503590"/>
          </a:xfrm>
          <a:prstGeom prst="rect">
            <a:avLst/>
          </a:prstGeom>
          <a:noFill/>
        </p:spPr>
        <p:txBody>
          <a:bodyPr wrap="square" lIns="72000" tIns="36000" rIns="72000" bIns="36000" rtlCol="0" anchor="t">
            <a:spAutoFit/>
          </a:bodyPr>
          <a:lstStyle/>
          <a:p>
            <a:r>
              <a:rPr lang="ru-RU" sz="2800" b="1" spc="300" dirty="0">
                <a:solidFill>
                  <a:schemeClr val="accent1"/>
                </a:solidFill>
                <a:latin typeface="Poppins" panose="02000000000000000000" pitchFamily="2" charset="0"/>
                <a:cs typeface="Poppins" panose="02000000000000000000" pitchFamily="2" charset="0"/>
              </a:rPr>
              <a:t>Проблема:</a:t>
            </a:r>
            <a:endParaRPr lang="en-US" sz="2800" b="1" spc="300" dirty="0">
              <a:solidFill>
                <a:schemeClr val="accent1"/>
              </a:solidFill>
              <a:latin typeface="Poppins" panose="02000000000000000000" pitchFamily="2" charset="0"/>
              <a:cs typeface="Poppins" panose="020000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015B5FD-020C-454E-8CBB-98F766FBD823}"/>
              </a:ext>
            </a:extLst>
          </p:cNvPr>
          <p:cNvSpPr txBox="1"/>
          <p:nvPr/>
        </p:nvSpPr>
        <p:spPr>
          <a:xfrm>
            <a:off x="470091" y="3230780"/>
            <a:ext cx="5640597" cy="503590"/>
          </a:xfrm>
          <a:prstGeom prst="rect">
            <a:avLst/>
          </a:prstGeom>
          <a:noFill/>
        </p:spPr>
        <p:txBody>
          <a:bodyPr wrap="square" lIns="72000" tIns="36000" rIns="72000" bIns="36000" rtlCol="0" anchor="t">
            <a:spAutoFit/>
          </a:bodyPr>
          <a:lstStyle/>
          <a:p>
            <a:r>
              <a:rPr lang="ru-RU" sz="2800" b="1" spc="300" dirty="0">
                <a:solidFill>
                  <a:schemeClr val="accent1"/>
                </a:solidFill>
                <a:latin typeface="Poppins" panose="02000000000000000000" pitchFamily="2" charset="0"/>
                <a:cs typeface="Poppins" panose="02000000000000000000" pitchFamily="2" charset="0"/>
              </a:rPr>
              <a:t>Задача:</a:t>
            </a:r>
            <a:endParaRPr lang="en-US" sz="2800" b="1" spc="300" dirty="0">
              <a:solidFill>
                <a:schemeClr val="accent1"/>
              </a:solidFill>
              <a:latin typeface="Poppins" panose="02000000000000000000" pitchFamily="2" charset="0"/>
              <a:cs typeface="Poppins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F99B3FFC-C4C0-467F-A2E8-EC362ACB53DE}"/>
              </a:ext>
            </a:extLst>
          </p:cNvPr>
          <p:cNvSpPr txBox="1"/>
          <p:nvPr/>
        </p:nvSpPr>
        <p:spPr>
          <a:xfrm>
            <a:off x="470092" y="1089593"/>
            <a:ext cx="4671548" cy="1611586"/>
          </a:xfrm>
          <a:prstGeom prst="rect">
            <a:avLst/>
          </a:prstGeom>
          <a:noFill/>
        </p:spPr>
        <p:txBody>
          <a:bodyPr wrap="square" lIns="72000" tIns="36000" rIns="72000" bIns="36000" rtlCol="0" anchor="b">
            <a:spAutoFit/>
          </a:bodyPr>
          <a:lstStyle/>
          <a:p>
            <a:r>
              <a:rPr lang="ru-RU" sz="2000" dirty="0"/>
              <a:t>Отсутствие </a:t>
            </a:r>
            <a:r>
              <a:rPr lang="ru-RU" sz="2000" dirty="0" smtClean="0"/>
              <a:t>рейтинга с отзывами о школах </a:t>
            </a:r>
            <a:r>
              <a:rPr lang="ru-RU" sz="2000" dirty="0"/>
              <a:t>и детских </a:t>
            </a:r>
            <a:r>
              <a:rPr lang="ru-RU" sz="2000" dirty="0" smtClean="0"/>
              <a:t>садах </a:t>
            </a:r>
            <a:endParaRPr lang="ru-RU" sz="2000" dirty="0"/>
          </a:p>
          <a:p>
            <a:r>
              <a:rPr lang="ru-RU" sz="2000" dirty="0"/>
              <a:t>Томска и Томской </a:t>
            </a:r>
            <a:r>
              <a:rPr lang="ru-RU" sz="2000" dirty="0" smtClean="0"/>
              <a:t>области, а существующие не решают задачу пользовательского рейтинга.</a:t>
            </a:r>
            <a:endParaRPr lang="ru-RU" sz="2000" dirty="0"/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xmlns="" id="{229408DA-46CC-47CA-90F8-A771CB25EE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D00790F8-68B9-4A69-84C4-26FA5A7C2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740055">
            <a:off x="7185701" y="1648424"/>
            <a:ext cx="3334215" cy="21529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994959" y="4643717"/>
            <a:ext cx="40208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26-27 октября 2018г.</a:t>
            </a:r>
          </a:p>
          <a:p>
            <a:pPr algn="r"/>
            <a:endParaRPr lang="ru-RU" dirty="0" smtClean="0"/>
          </a:p>
          <a:p>
            <a:pPr algn="ctr"/>
            <a:r>
              <a:rPr lang="ru-RU" sz="2400" dirty="0" err="1" smtClean="0"/>
              <a:t>Хакатон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Открытые данные</a:t>
            </a:r>
          </a:p>
          <a:p>
            <a:pPr algn="ctr"/>
            <a:r>
              <a:rPr lang="ru-RU" sz="2400" dirty="0" smtClean="0"/>
              <a:t>Томской области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8882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Freeform 5"/>
          <p:cNvSpPr/>
          <p:nvPr/>
        </p:nvSpPr>
        <p:spPr>
          <a:xfrm>
            <a:off x="1055688" y="2273251"/>
            <a:ext cx="2964391" cy="360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9"/>
          <p:cNvSpPr/>
          <p:nvPr/>
        </p:nvSpPr>
        <p:spPr>
          <a:xfrm>
            <a:off x="1145230" y="2002535"/>
            <a:ext cx="568800" cy="56872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88900" dist="38100" dir="2700000" algn="tl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2103761" y="2252770"/>
            <a:ext cx="773783" cy="380480"/>
          </a:xfrm>
          <a:prstGeom prst="rect">
            <a:avLst/>
          </a:prstGeom>
          <a:noFill/>
        </p:spPr>
        <p:txBody>
          <a:bodyPr wrap="none" lIns="72000" tIns="36000" rIns="72000" bIns="36000" rtlCol="0" anchor="ctr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+mj-lt"/>
              </a:rPr>
              <a:t>Zoon</a:t>
            </a:r>
            <a:endParaRPr lang="id-ID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4" name="Freeform 10"/>
          <p:cNvSpPr/>
          <p:nvPr/>
        </p:nvSpPr>
        <p:spPr>
          <a:xfrm>
            <a:off x="1055688" y="2624747"/>
            <a:ext cx="2964391" cy="2379970"/>
          </a:xfrm>
          <a:custGeom>
            <a:avLst/>
            <a:gdLst>
              <a:gd name="connsiteX0" fmla="*/ 0 w 2964391"/>
              <a:gd name="connsiteY0" fmla="*/ 0 h 2375225"/>
              <a:gd name="connsiteX1" fmla="*/ 2964391 w 2964391"/>
              <a:gd name="connsiteY1" fmla="*/ 0 h 2375225"/>
              <a:gd name="connsiteX2" fmla="*/ 2964391 w 2964391"/>
              <a:gd name="connsiteY2" fmla="*/ 2375225 h 2375225"/>
              <a:gd name="connsiteX3" fmla="*/ 0 w 2964391"/>
              <a:gd name="connsiteY3" fmla="*/ 2375225 h 2375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64391" h="2375225">
                <a:moveTo>
                  <a:pt x="0" y="0"/>
                </a:moveTo>
                <a:lnTo>
                  <a:pt x="2964391" y="0"/>
                </a:lnTo>
                <a:lnTo>
                  <a:pt x="2964391" y="2375225"/>
                </a:lnTo>
                <a:lnTo>
                  <a:pt x="0" y="23752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5" name="Group 104"/>
          <p:cNvGrpSpPr/>
          <p:nvPr/>
        </p:nvGrpSpPr>
        <p:grpSpPr>
          <a:xfrm>
            <a:off x="1258852" y="2817603"/>
            <a:ext cx="3460658" cy="1865717"/>
            <a:chOff x="1258852" y="2542030"/>
            <a:chExt cx="3460658" cy="1865717"/>
          </a:xfrm>
        </p:grpSpPr>
        <p:cxnSp>
          <p:nvCxnSpPr>
            <p:cNvPr id="106" name="Straight Connector 105"/>
            <p:cNvCxnSpPr/>
            <p:nvPr/>
          </p:nvCxnSpPr>
          <p:spPr>
            <a:xfrm>
              <a:off x="1322650" y="2933217"/>
              <a:ext cx="239721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1258852" y="2542030"/>
              <a:ext cx="1316689" cy="349702"/>
            </a:xfrm>
            <a:prstGeom prst="rect">
              <a:avLst/>
            </a:prstGeom>
            <a:noFill/>
          </p:spPr>
          <p:txBody>
            <a:bodyPr wrap="none" lIns="72000" tIns="36000" rIns="72000" bIns="36000" rtlCol="0" anchor="t">
              <a:spAutoFit/>
            </a:bodyPr>
            <a:lstStyle/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Гео-данные</a:t>
              </a:r>
              <a:endParaRPr lang="en-US" sz="12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108" name="Straight Connector 107"/>
            <p:cNvCxnSpPr/>
            <p:nvPr/>
          </p:nvCxnSpPr>
          <p:spPr>
            <a:xfrm>
              <a:off x="1305516" y="3411292"/>
              <a:ext cx="239721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/>
            <p:cNvSpPr txBox="1"/>
            <p:nvPr/>
          </p:nvSpPr>
          <p:spPr>
            <a:xfrm>
              <a:off x="1260818" y="3034598"/>
              <a:ext cx="1132856" cy="349702"/>
            </a:xfrm>
            <a:prstGeom prst="rect">
              <a:avLst/>
            </a:prstGeom>
            <a:noFill/>
          </p:spPr>
          <p:txBody>
            <a:bodyPr wrap="none" lIns="72000" tIns="36000" rIns="72000" bIns="36000" rtlCol="0" anchor="t">
              <a:spAutoFit/>
            </a:bodyPr>
            <a:lstStyle/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Описание</a:t>
              </a:r>
              <a:endParaRPr lang="en-US" sz="12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110" name="Straight Connector 109"/>
            <p:cNvCxnSpPr/>
            <p:nvPr/>
          </p:nvCxnSpPr>
          <p:spPr>
            <a:xfrm>
              <a:off x="1305517" y="4407747"/>
              <a:ext cx="239721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1267035" y="3504047"/>
              <a:ext cx="3452475" cy="903700"/>
            </a:xfrm>
            <a:prstGeom prst="rect">
              <a:avLst/>
            </a:prstGeom>
            <a:noFill/>
          </p:spPr>
          <p:txBody>
            <a:bodyPr wrap="square" lIns="72000" tIns="36000" rIns="72000" bIns="36000" rtlCol="0" anchor="t">
              <a:spAutoFit/>
            </a:bodyPr>
            <a:lstStyle/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Недостоверные </a:t>
              </a:r>
            </a:p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отзывы</a:t>
              </a:r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</a:rPr>
                <a:t>/</a:t>
              </a:r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отзывы </a:t>
              </a:r>
            </a:p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не по теме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116" name="Freeform 23"/>
          <p:cNvSpPr/>
          <p:nvPr/>
        </p:nvSpPr>
        <p:spPr>
          <a:xfrm>
            <a:off x="1055688" y="5005143"/>
            <a:ext cx="2964391" cy="5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187586" y="5075182"/>
            <a:ext cx="2700593" cy="380480"/>
          </a:xfrm>
          <a:prstGeom prst="rect">
            <a:avLst/>
          </a:prstGeom>
          <a:noFill/>
        </p:spPr>
        <p:txBody>
          <a:bodyPr wrap="none" lIns="72000" tIns="36000" rIns="72000" bIns="36000" rtlCol="0" anchor="t" anchorCtr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Непрофильный сервис</a:t>
            </a:r>
            <a:endParaRPr lang="en-US" sz="2800" b="1" dirty="0">
              <a:solidFill>
                <a:schemeClr val="bg1"/>
              </a:solidFill>
            </a:endParaRPr>
          </a:p>
        </p:txBody>
      </p:sp>
      <p:grpSp>
        <p:nvGrpSpPr>
          <p:cNvPr id="122" name="Group 121"/>
          <p:cNvGrpSpPr/>
          <p:nvPr/>
        </p:nvGrpSpPr>
        <p:grpSpPr>
          <a:xfrm>
            <a:off x="1105032" y="2879264"/>
            <a:ext cx="120990" cy="1154593"/>
            <a:chOff x="1370080" y="2576131"/>
            <a:chExt cx="120990" cy="1154593"/>
          </a:xfrm>
        </p:grpSpPr>
        <p:sp>
          <p:nvSpPr>
            <p:cNvPr id="123" name="Rectangle 122"/>
            <p:cNvSpPr/>
            <p:nvPr/>
          </p:nvSpPr>
          <p:spPr>
            <a:xfrm>
              <a:off x="1370080" y="2576131"/>
              <a:ext cx="120990" cy="12099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370080" y="3075554"/>
              <a:ext cx="120990" cy="12099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1370080" y="3609734"/>
              <a:ext cx="120990" cy="12099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8" name="Freeform 35"/>
          <p:cNvSpPr/>
          <p:nvPr/>
        </p:nvSpPr>
        <p:spPr>
          <a:xfrm>
            <a:off x="4613805" y="2273251"/>
            <a:ext cx="2964391" cy="360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Freeform 39"/>
          <p:cNvSpPr/>
          <p:nvPr/>
        </p:nvSpPr>
        <p:spPr>
          <a:xfrm>
            <a:off x="4703347" y="2002535"/>
            <a:ext cx="568800" cy="56872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88900" dist="38100" dir="2700000" algn="tl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TextBox 131"/>
          <p:cNvSpPr txBox="1"/>
          <p:nvPr/>
        </p:nvSpPr>
        <p:spPr>
          <a:xfrm>
            <a:off x="5215080" y="2258759"/>
            <a:ext cx="2113894" cy="380480"/>
          </a:xfrm>
          <a:prstGeom prst="rect">
            <a:avLst/>
          </a:prstGeom>
          <a:noFill/>
        </p:spPr>
        <p:txBody>
          <a:bodyPr wrap="none" lIns="72000" tIns="36000" rIns="72000" bIns="36000" rtlCol="0" anchor="ctr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  <a:latin typeface="+mj-lt"/>
              </a:rPr>
              <a:t>Russianschool</a:t>
            </a:r>
            <a:r>
              <a:rPr lang="en-US" sz="2000" b="1" dirty="0" err="1">
                <a:solidFill>
                  <a:schemeClr val="bg1"/>
                </a:solidFill>
                <a:latin typeface="+mj-lt"/>
              </a:rPr>
              <a:t>s</a:t>
            </a:r>
            <a:endParaRPr lang="id-ID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3" name="Freeform 40"/>
          <p:cNvSpPr/>
          <p:nvPr/>
        </p:nvSpPr>
        <p:spPr>
          <a:xfrm>
            <a:off x="4613805" y="2624747"/>
            <a:ext cx="2964391" cy="2379970"/>
          </a:xfrm>
          <a:custGeom>
            <a:avLst/>
            <a:gdLst>
              <a:gd name="connsiteX0" fmla="*/ 0 w 2964391"/>
              <a:gd name="connsiteY0" fmla="*/ 0 h 2375225"/>
              <a:gd name="connsiteX1" fmla="*/ 2964391 w 2964391"/>
              <a:gd name="connsiteY1" fmla="*/ 0 h 2375225"/>
              <a:gd name="connsiteX2" fmla="*/ 2964391 w 2964391"/>
              <a:gd name="connsiteY2" fmla="*/ 2375225 h 2375225"/>
              <a:gd name="connsiteX3" fmla="*/ 0 w 2964391"/>
              <a:gd name="connsiteY3" fmla="*/ 2375225 h 2375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64391" h="2375225">
                <a:moveTo>
                  <a:pt x="0" y="0"/>
                </a:moveTo>
                <a:lnTo>
                  <a:pt x="2964391" y="0"/>
                </a:lnTo>
                <a:lnTo>
                  <a:pt x="2964391" y="2375225"/>
                </a:lnTo>
                <a:lnTo>
                  <a:pt x="0" y="23752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4" name="Group 133"/>
          <p:cNvGrpSpPr/>
          <p:nvPr/>
        </p:nvGrpSpPr>
        <p:grpSpPr>
          <a:xfrm>
            <a:off x="4908108" y="2773617"/>
            <a:ext cx="2578445" cy="1687133"/>
            <a:chOff x="1349991" y="2498044"/>
            <a:chExt cx="2578445" cy="1687133"/>
          </a:xfrm>
        </p:grpSpPr>
        <p:cxnSp>
          <p:nvCxnSpPr>
            <p:cNvPr id="135" name="Straight Connector 134"/>
            <p:cNvCxnSpPr/>
            <p:nvPr/>
          </p:nvCxnSpPr>
          <p:spPr>
            <a:xfrm>
              <a:off x="1429629" y="2933217"/>
              <a:ext cx="239721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/>
            <p:cNvSpPr txBox="1"/>
            <p:nvPr/>
          </p:nvSpPr>
          <p:spPr>
            <a:xfrm>
              <a:off x="1359380" y="2498044"/>
              <a:ext cx="1316689" cy="349702"/>
            </a:xfrm>
            <a:prstGeom prst="rect">
              <a:avLst/>
            </a:prstGeom>
            <a:noFill/>
          </p:spPr>
          <p:txBody>
            <a:bodyPr wrap="none" lIns="72000" tIns="36000" rIns="72000" bIns="36000" rtlCol="0" anchor="t">
              <a:spAutoFit/>
            </a:bodyPr>
            <a:lstStyle/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Гео-данные</a:t>
              </a:r>
              <a:endParaRPr lang="en-US" sz="12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429630" y="3411292"/>
              <a:ext cx="239721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TextBox 137"/>
            <p:cNvSpPr txBox="1"/>
            <p:nvPr/>
          </p:nvSpPr>
          <p:spPr>
            <a:xfrm>
              <a:off x="1359380" y="3013215"/>
              <a:ext cx="1958467" cy="349702"/>
            </a:xfrm>
            <a:prstGeom prst="rect">
              <a:avLst/>
            </a:prstGeom>
            <a:noFill/>
          </p:spPr>
          <p:txBody>
            <a:bodyPr wrap="none" lIns="72000" tIns="36000" rIns="72000" bIns="36000" rtlCol="0" anchor="t">
              <a:spAutoFit/>
            </a:bodyPr>
            <a:lstStyle/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Краткое описание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139" name="Straight Connector 138"/>
            <p:cNvCxnSpPr/>
            <p:nvPr/>
          </p:nvCxnSpPr>
          <p:spPr>
            <a:xfrm>
              <a:off x="1429628" y="4185177"/>
              <a:ext cx="239721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TextBox 139"/>
            <p:cNvSpPr txBox="1"/>
            <p:nvPr/>
          </p:nvSpPr>
          <p:spPr>
            <a:xfrm>
              <a:off x="1349991" y="3517110"/>
              <a:ext cx="2578445" cy="626701"/>
            </a:xfrm>
            <a:prstGeom prst="rect">
              <a:avLst/>
            </a:prstGeom>
            <a:noFill/>
          </p:spPr>
          <p:txBody>
            <a:bodyPr wrap="none" lIns="72000" tIns="36000" rIns="72000" bIns="36000" rtlCol="0" anchor="t">
              <a:spAutoFit/>
            </a:bodyPr>
            <a:lstStyle/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Рейтинг по результатам </a:t>
              </a:r>
            </a:p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ЕГЭ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145" name="Freeform 53"/>
          <p:cNvSpPr/>
          <p:nvPr/>
        </p:nvSpPr>
        <p:spPr>
          <a:xfrm>
            <a:off x="4613805" y="5005143"/>
            <a:ext cx="2964391" cy="5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4935884" y="5084903"/>
            <a:ext cx="2311256" cy="380480"/>
          </a:xfrm>
          <a:prstGeom prst="rect">
            <a:avLst/>
          </a:prstGeom>
          <a:noFill/>
        </p:spPr>
        <p:txBody>
          <a:bodyPr wrap="none" lIns="72000" tIns="36000" rIns="72000" bIns="36000" rtlCol="0" anchor="t" anchorCtr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Без обратной связи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151" name="Group 150"/>
          <p:cNvGrpSpPr/>
          <p:nvPr/>
        </p:nvGrpSpPr>
        <p:grpSpPr>
          <a:xfrm>
            <a:off x="4743114" y="2879264"/>
            <a:ext cx="147064" cy="1158754"/>
            <a:chOff x="1366539" y="2535809"/>
            <a:chExt cx="129526" cy="1158755"/>
          </a:xfrm>
          <a:solidFill>
            <a:schemeClr val="accent2"/>
          </a:solidFill>
        </p:grpSpPr>
        <p:sp>
          <p:nvSpPr>
            <p:cNvPr id="152" name="Rectangle 151"/>
            <p:cNvSpPr/>
            <p:nvPr/>
          </p:nvSpPr>
          <p:spPr>
            <a:xfrm>
              <a:off x="1375075" y="2535809"/>
              <a:ext cx="120990" cy="1209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1366539" y="3038284"/>
              <a:ext cx="120990" cy="1209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1368308" y="3573574"/>
              <a:ext cx="120990" cy="1209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7" name="Freeform 65"/>
          <p:cNvSpPr/>
          <p:nvPr/>
        </p:nvSpPr>
        <p:spPr>
          <a:xfrm>
            <a:off x="8171922" y="2273251"/>
            <a:ext cx="2964391" cy="360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Freeform 69"/>
          <p:cNvSpPr/>
          <p:nvPr/>
        </p:nvSpPr>
        <p:spPr>
          <a:xfrm>
            <a:off x="8261464" y="2002535"/>
            <a:ext cx="568800" cy="568723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88900" dist="38100" dir="2700000" algn="tl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TextBox 160"/>
          <p:cNvSpPr txBox="1"/>
          <p:nvPr/>
        </p:nvSpPr>
        <p:spPr>
          <a:xfrm>
            <a:off x="8863416" y="2252771"/>
            <a:ext cx="2054583" cy="380480"/>
          </a:xfrm>
          <a:prstGeom prst="rect">
            <a:avLst/>
          </a:prstGeom>
          <a:noFill/>
        </p:spPr>
        <p:txBody>
          <a:bodyPr wrap="none" lIns="72000" tIns="36000" rIns="72000" bIns="36000" rtlCol="0" anchor="ctr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  <a:latin typeface="+mj-lt"/>
              </a:rPr>
              <a:t>Professorrating</a:t>
            </a:r>
            <a:endParaRPr lang="id-ID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2" name="Freeform 70"/>
          <p:cNvSpPr/>
          <p:nvPr/>
        </p:nvSpPr>
        <p:spPr>
          <a:xfrm>
            <a:off x="8171921" y="2630245"/>
            <a:ext cx="2964391" cy="2379970"/>
          </a:xfrm>
          <a:custGeom>
            <a:avLst/>
            <a:gdLst>
              <a:gd name="connsiteX0" fmla="*/ 0 w 2964391"/>
              <a:gd name="connsiteY0" fmla="*/ 0 h 2375225"/>
              <a:gd name="connsiteX1" fmla="*/ 2964391 w 2964391"/>
              <a:gd name="connsiteY1" fmla="*/ 0 h 2375225"/>
              <a:gd name="connsiteX2" fmla="*/ 2964391 w 2964391"/>
              <a:gd name="connsiteY2" fmla="*/ 2375225 h 2375225"/>
              <a:gd name="connsiteX3" fmla="*/ 0 w 2964391"/>
              <a:gd name="connsiteY3" fmla="*/ 2375225 h 2375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64391" h="2375225">
                <a:moveTo>
                  <a:pt x="0" y="0"/>
                </a:moveTo>
                <a:lnTo>
                  <a:pt x="2964391" y="0"/>
                </a:lnTo>
                <a:lnTo>
                  <a:pt x="2964391" y="2375225"/>
                </a:lnTo>
                <a:lnTo>
                  <a:pt x="0" y="23752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63" name="Group 162"/>
          <p:cNvGrpSpPr/>
          <p:nvPr/>
        </p:nvGrpSpPr>
        <p:grpSpPr>
          <a:xfrm>
            <a:off x="8528791" y="2773617"/>
            <a:ext cx="2690044" cy="2126672"/>
            <a:chOff x="1412557" y="2498044"/>
            <a:chExt cx="2690044" cy="2126672"/>
          </a:xfrm>
        </p:grpSpPr>
        <p:cxnSp>
          <p:nvCxnSpPr>
            <p:cNvPr id="164" name="Straight Connector 163"/>
            <p:cNvCxnSpPr/>
            <p:nvPr/>
          </p:nvCxnSpPr>
          <p:spPr>
            <a:xfrm>
              <a:off x="1429629" y="2872722"/>
              <a:ext cx="239721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TextBox 164"/>
            <p:cNvSpPr txBox="1"/>
            <p:nvPr/>
          </p:nvSpPr>
          <p:spPr>
            <a:xfrm>
              <a:off x="1429629" y="2498044"/>
              <a:ext cx="1316689" cy="349702"/>
            </a:xfrm>
            <a:prstGeom prst="rect">
              <a:avLst/>
            </a:prstGeom>
            <a:noFill/>
          </p:spPr>
          <p:txBody>
            <a:bodyPr wrap="none" lIns="72000" tIns="36000" rIns="72000" bIns="36000" rtlCol="0" anchor="t">
              <a:spAutoFit/>
            </a:bodyPr>
            <a:lstStyle/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Гео-данные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166" name="Straight Connector 165"/>
            <p:cNvCxnSpPr/>
            <p:nvPr/>
          </p:nvCxnSpPr>
          <p:spPr>
            <a:xfrm>
              <a:off x="1429628" y="3504047"/>
              <a:ext cx="239721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Box 166"/>
            <p:cNvSpPr txBox="1"/>
            <p:nvPr/>
          </p:nvSpPr>
          <p:spPr>
            <a:xfrm>
              <a:off x="1412557" y="2860631"/>
              <a:ext cx="2340559" cy="626701"/>
            </a:xfrm>
            <a:prstGeom prst="rect">
              <a:avLst/>
            </a:prstGeom>
            <a:noFill/>
          </p:spPr>
          <p:txBody>
            <a:bodyPr wrap="none" lIns="72000" tIns="36000" rIns="72000" bIns="36000" rtlCol="0" anchor="t">
              <a:spAutoFit/>
            </a:bodyPr>
            <a:lstStyle/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Подробное описание </a:t>
              </a:r>
            </a:p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учреждения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168" name="Straight Connector 167"/>
            <p:cNvCxnSpPr/>
            <p:nvPr/>
          </p:nvCxnSpPr>
          <p:spPr>
            <a:xfrm>
              <a:off x="1412557" y="4624716"/>
              <a:ext cx="239721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Box 168"/>
            <p:cNvSpPr txBox="1"/>
            <p:nvPr/>
          </p:nvSpPr>
          <p:spPr>
            <a:xfrm>
              <a:off x="1412557" y="3542789"/>
              <a:ext cx="1590097" cy="349702"/>
            </a:xfrm>
            <a:prstGeom prst="rect">
              <a:avLst/>
            </a:prstGeom>
            <a:noFill/>
          </p:spPr>
          <p:txBody>
            <a:bodyPr wrap="none" lIns="72000" tIns="36000" rIns="72000" bIns="36000" rtlCol="0" anchor="t">
              <a:spAutoFit/>
            </a:bodyPr>
            <a:lstStyle/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Рейтинг ВУЗов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170" name="Straight Connector 169"/>
            <p:cNvCxnSpPr/>
            <p:nvPr/>
          </p:nvCxnSpPr>
          <p:spPr>
            <a:xfrm>
              <a:off x="1429628" y="3900096"/>
              <a:ext cx="239721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TextBox 170"/>
            <p:cNvSpPr txBox="1"/>
            <p:nvPr/>
          </p:nvSpPr>
          <p:spPr>
            <a:xfrm>
              <a:off x="1412908" y="3922038"/>
              <a:ext cx="2689693" cy="349702"/>
            </a:xfrm>
            <a:prstGeom prst="rect">
              <a:avLst/>
            </a:prstGeom>
            <a:noFill/>
          </p:spPr>
          <p:txBody>
            <a:bodyPr wrap="none" lIns="72000" tIns="36000" rIns="72000" bIns="36000" rtlCol="0" anchor="t">
              <a:spAutoFit/>
            </a:bodyPr>
            <a:lstStyle/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Отзывы реальных людей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172" name="Straight Connector 171"/>
            <p:cNvCxnSpPr/>
            <p:nvPr/>
          </p:nvCxnSpPr>
          <p:spPr>
            <a:xfrm>
              <a:off x="1429628" y="4293682"/>
              <a:ext cx="239721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TextBox 172"/>
            <p:cNvSpPr txBox="1"/>
            <p:nvPr/>
          </p:nvSpPr>
          <p:spPr>
            <a:xfrm>
              <a:off x="1426136" y="4267981"/>
              <a:ext cx="2250406" cy="349702"/>
            </a:xfrm>
            <a:prstGeom prst="rect">
              <a:avLst/>
            </a:prstGeom>
            <a:noFill/>
          </p:spPr>
          <p:txBody>
            <a:bodyPr wrap="none" lIns="72000" tIns="36000" rIns="72000" bIns="36000" rtlCol="0" anchor="t">
              <a:spAutoFit/>
            </a:bodyPr>
            <a:lstStyle/>
            <a:p>
              <a:r>
                <a:rPr lang="ru-RU" b="1" dirty="0">
                  <a:solidFill>
                    <a:schemeClr val="bg1">
                      <a:lumMod val="50000"/>
                    </a:schemeClr>
                  </a:solidFill>
                </a:rPr>
                <a:t>Карма-комментарии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174" name="Freeform 83"/>
          <p:cNvSpPr/>
          <p:nvPr/>
        </p:nvSpPr>
        <p:spPr>
          <a:xfrm>
            <a:off x="8171922" y="5005143"/>
            <a:ext cx="2964391" cy="54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8867499" y="5079923"/>
            <a:ext cx="1573233" cy="380480"/>
          </a:xfrm>
          <a:prstGeom prst="rect">
            <a:avLst/>
          </a:prstGeom>
          <a:noFill/>
        </p:spPr>
        <p:txBody>
          <a:bodyPr wrap="none" lIns="72000" tIns="36000" rIns="72000" bIns="36000" rtlCol="0" anchor="t" anchorCtr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Только ВУЗЫ</a:t>
            </a:r>
            <a:endParaRPr lang="en-US" sz="2800" b="1" dirty="0">
              <a:solidFill>
                <a:schemeClr val="bg1"/>
              </a:solidFill>
            </a:endParaRPr>
          </a:p>
        </p:txBody>
      </p:sp>
      <p:grpSp>
        <p:nvGrpSpPr>
          <p:cNvPr id="180" name="Group 179"/>
          <p:cNvGrpSpPr/>
          <p:nvPr/>
        </p:nvGrpSpPr>
        <p:grpSpPr>
          <a:xfrm>
            <a:off x="8334522" y="2878868"/>
            <a:ext cx="124482" cy="1930840"/>
            <a:chOff x="1370080" y="2576131"/>
            <a:chExt cx="124482" cy="1930840"/>
          </a:xfrm>
        </p:grpSpPr>
        <p:sp>
          <p:nvSpPr>
            <p:cNvPr id="181" name="Rectangle 180"/>
            <p:cNvSpPr/>
            <p:nvPr/>
          </p:nvSpPr>
          <p:spPr>
            <a:xfrm>
              <a:off x="1370080" y="2576131"/>
              <a:ext cx="120990" cy="12099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1370080" y="2979895"/>
              <a:ext cx="120990" cy="12099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1373572" y="3595110"/>
              <a:ext cx="120990" cy="12099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1373572" y="4008942"/>
              <a:ext cx="120990" cy="12099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1370080" y="4385981"/>
              <a:ext cx="120990" cy="12099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7" name="Freeform 31"/>
          <p:cNvSpPr>
            <a:spLocks noEditPoints="1"/>
          </p:cNvSpPr>
          <p:nvPr/>
        </p:nvSpPr>
        <p:spPr bwMode="auto">
          <a:xfrm>
            <a:off x="1328983" y="2121863"/>
            <a:ext cx="181053" cy="330067"/>
          </a:xfrm>
          <a:custGeom>
            <a:avLst/>
            <a:gdLst>
              <a:gd name="T0" fmla="*/ 23 w 103"/>
              <a:gd name="T1" fmla="*/ 28 h 185"/>
              <a:gd name="T2" fmla="*/ 52 w 103"/>
              <a:gd name="T3" fmla="*/ 0 h 185"/>
              <a:gd name="T4" fmla="*/ 80 w 103"/>
              <a:gd name="T5" fmla="*/ 28 h 185"/>
              <a:gd name="T6" fmla="*/ 52 w 103"/>
              <a:gd name="T7" fmla="*/ 56 h 185"/>
              <a:gd name="T8" fmla="*/ 23 w 103"/>
              <a:gd name="T9" fmla="*/ 28 h 185"/>
              <a:gd name="T10" fmla="*/ 73 w 103"/>
              <a:gd name="T11" fmla="*/ 65 h 185"/>
              <a:gd name="T12" fmla="*/ 52 w 103"/>
              <a:gd name="T13" fmla="*/ 60 h 185"/>
              <a:gd name="T14" fmla="*/ 29 w 103"/>
              <a:gd name="T15" fmla="*/ 65 h 185"/>
              <a:gd name="T16" fmla="*/ 0 w 103"/>
              <a:gd name="T17" fmla="*/ 71 h 185"/>
              <a:gd name="T18" fmla="*/ 5 w 103"/>
              <a:gd name="T19" fmla="*/ 115 h 185"/>
              <a:gd name="T20" fmla="*/ 18 w 103"/>
              <a:gd name="T21" fmla="*/ 136 h 185"/>
              <a:gd name="T22" fmla="*/ 18 w 103"/>
              <a:gd name="T23" fmla="*/ 181 h 185"/>
              <a:gd name="T24" fmla="*/ 52 w 103"/>
              <a:gd name="T25" fmla="*/ 185 h 185"/>
              <a:gd name="T26" fmla="*/ 84 w 103"/>
              <a:gd name="T27" fmla="*/ 181 h 185"/>
              <a:gd name="T28" fmla="*/ 84 w 103"/>
              <a:gd name="T29" fmla="*/ 136 h 185"/>
              <a:gd name="T30" fmla="*/ 97 w 103"/>
              <a:gd name="T31" fmla="*/ 115 h 185"/>
              <a:gd name="T32" fmla="*/ 103 w 103"/>
              <a:gd name="T33" fmla="*/ 71 h 185"/>
              <a:gd name="T34" fmla="*/ 73 w 103"/>
              <a:gd name="T35" fmla="*/ 6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3" h="185">
                <a:moveTo>
                  <a:pt x="23" y="28"/>
                </a:moveTo>
                <a:cubicBezTo>
                  <a:pt x="23" y="13"/>
                  <a:pt x="36" y="0"/>
                  <a:pt x="52" y="0"/>
                </a:cubicBezTo>
                <a:cubicBezTo>
                  <a:pt x="67" y="0"/>
                  <a:pt x="80" y="13"/>
                  <a:pt x="80" y="28"/>
                </a:cubicBezTo>
                <a:cubicBezTo>
                  <a:pt x="80" y="44"/>
                  <a:pt x="67" y="56"/>
                  <a:pt x="52" y="56"/>
                </a:cubicBezTo>
                <a:cubicBezTo>
                  <a:pt x="36" y="56"/>
                  <a:pt x="23" y="44"/>
                  <a:pt x="23" y="28"/>
                </a:cubicBezTo>
                <a:close/>
                <a:moveTo>
                  <a:pt x="73" y="65"/>
                </a:moveTo>
                <a:cubicBezTo>
                  <a:pt x="70" y="64"/>
                  <a:pt x="62" y="60"/>
                  <a:pt x="52" y="60"/>
                </a:cubicBezTo>
                <a:cubicBezTo>
                  <a:pt x="42" y="60"/>
                  <a:pt x="33" y="64"/>
                  <a:pt x="29" y="65"/>
                </a:cubicBezTo>
                <a:cubicBezTo>
                  <a:pt x="10" y="67"/>
                  <a:pt x="0" y="71"/>
                  <a:pt x="0" y="71"/>
                </a:cubicBezTo>
                <a:cubicBezTo>
                  <a:pt x="0" y="71"/>
                  <a:pt x="3" y="107"/>
                  <a:pt x="5" y="115"/>
                </a:cubicBezTo>
                <a:cubicBezTo>
                  <a:pt x="8" y="123"/>
                  <a:pt x="18" y="128"/>
                  <a:pt x="18" y="136"/>
                </a:cubicBezTo>
                <a:cubicBezTo>
                  <a:pt x="18" y="181"/>
                  <a:pt x="18" y="181"/>
                  <a:pt x="18" y="181"/>
                </a:cubicBezTo>
                <a:cubicBezTo>
                  <a:pt x="18" y="181"/>
                  <a:pt x="35" y="185"/>
                  <a:pt x="52" y="185"/>
                </a:cubicBezTo>
                <a:cubicBezTo>
                  <a:pt x="68" y="185"/>
                  <a:pt x="84" y="181"/>
                  <a:pt x="84" y="181"/>
                </a:cubicBezTo>
                <a:cubicBezTo>
                  <a:pt x="84" y="136"/>
                  <a:pt x="84" y="136"/>
                  <a:pt x="84" y="136"/>
                </a:cubicBezTo>
                <a:cubicBezTo>
                  <a:pt x="84" y="128"/>
                  <a:pt x="94" y="123"/>
                  <a:pt x="97" y="115"/>
                </a:cubicBezTo>
                <a:cubicBezTo>
                  <a:pt x="100" y="107"/>
                  <a:pt x="103" y="71"/>
                  <a:pt x="103" y="71"/>
                </a:cubicBezTo>
                <a:cubicBezTo>
                  <a:pt x="103" y="71"/>
                  <a:pt x="93" y="67"/>
                  <a:pt x="73" y="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066279" y="318883"/>
            <a:ext cx="8059442" cy="988989"/>
          </a:xfrm>
        </p:spPr>
        <p:txBody>
          <a:bodyPr/>
          <a:lstStyle/>
          <a:p>
            <a:r>
              <a:rPr lang="ru-RU" dirty="0">
                <a:latin typeface="+mn-lt"/>
              </a:rPr>
              <a:t>Анализ существующих сервисов оценки образовательных учреждений</a:t>
            </a:r>
            <a:endParaRPr lang="en-ID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299135" y="1258250"/>
            <a:ext cx="5430680" cy="545790"/>
          </a:xfrm>
        </p:spPr>
        <p:txBody>
          <a:bodyPr/>
          <a:lstStyle/>
          <a:p>
            <a:r>
              <a:rPr lang="ru-RU" sz="1600" dirty="0"/>
              <a:t>Сервисы с системой рейтинга Томска и Томской области.</a:t>
            </a:r>
            <a:endParaRPr lang="en-US" sz="1600" dirty="0"/>
          </a:p>
        </p:txBody>
      </p:sp>
      <p:sp>
        <p:nvSpPr>
          <p:cNvPr id="76" name="Freeform 31">
            <a:extLst>
              <a:ext uri="{FF2B5EF4-FFF2-40B4-BE49-F238E27FC236}">
                <a16:creationId xmlns:a16="http://schemas.microsoft.com/office/drawing/2014/main" xmlns="" id="{605E88D2-FC34-4F79-8996-D20702C35603}"/>
              </a:ext>
            </a:extLst>
          </p:cNvPr>
          <p:cNvSpPr>
            <a:spLocks noEditPoints="1"/>
          </p:cNvSpPr>
          <p:nvPr/>
        </p:nvSpPr>
        <p:spPr bwMode="auto">
          <a:xfrm>
            <a:off x="4884517" y="2101974"/>
            <a:ext cx="181053" cy="330067"/>
          </a:xfrm>
          <a:custGeom>
            <a:avLst/>
            <a:gdLst>
              <a:gd name="T0" fmla="*/ 23 w 103"/>
              <a:gd name="T1" fmla="*/ 28 h 185"/>
              <a:gd name="T2" fmla="*/ 52 w 103"/>
              <a:gd name="T3" fmla="*/ 0 h 185"/>
              <a:gd name="T4" fmla="*/ 80 w 103"/>
              <a:gd name="T5" fmla="*/ 28 h 185"/>
              <a:gd name="T6" fmla="*/ 52 w 103"/>
              <a:gd name="T7" fmla="*/ 56 h 185"/>
              <a:gd name="T8" fmla="*/ 23 w 103"/>
              <a:gd name="T9" fmla="*/ 28 h 185"/>
              <a:gd name="T10" fmla="*/ 73 w 103"/>
              <a:gd name="T11" fmla="*/ 65 h 185"/>
              <a:gd name="T12" fmla="*/ 52 w 103"/>
              <a:gd name="T13" fmla="*/ 60 h 185"/>
              <a:gd name="T14" fmla="*/ 29 w 103"/>
              <a:gd name="T15" fmla="*/ 65 h 185"/>
              <a:gd name="T16" fmla="*/ 0 w 103"/>
              <a:gd name="T17" fmla="*/ 71 h 185"/>
              <a:gd name="T18" fmla="*/ 5 w 103"/>
              <a:gd name="T19" fmla="*/ 115 h 185"/>
              <a:gd name="T20" fmla="*/ 18 w 103"/>
              <a:gd name="T21" fmla="*/ 136 h 185"/>
              <a:gd name="T22" fmla="*/ 18 w 103"/>
              <a:gd name="T23" fmla="*/ 181 h 185"/>
              <a:gd name="T24" fmla="*/ 52 w 103"/>
              <a:gd name="T25" fmla="*/ 185 h 185"/>
              <a:gd name="T26" fmla="*/ 84 w 103"/>
              <a:gd name="T27" fmla="*/ 181 h 185"/>
              <a:gd name="T28" fmla="*/ 84 w 103"/>
              <a:gd name="T29" fmla="*/ 136 h 185"/>
              <a:gd name="T30" fmla="*/ 97 w 103"/>
              <a:gd name="T31" fmla="*/ 115 h 185"/>
              <a:gd name="T32" fmla="*/ 103 w 103"/>
              <a:gd name="T33" fmla="*/ 71 h 185"/>
              <a:gd name="T34" fmla="*/ 73 w 103"/>
              <a:gd name="T35" fmla="*/ 6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3" h="185">
                <a:moveTo>
                  <a:pt x="23" y="28"/>
                </a:moveTo>
                <a:cubicBezTo>
                  <a:pt x="23" y="13"/>
                  <a:pt x="36" y="0"/>
                  <a:pt x="52" y="0"/>
                </a:cubicBezTo>
                <a:cubicBezTo>
                  <a:pt x="67" y="0"/>
                  <a:pt x="80" y="13"/>
                  <a:pt x="80" y="28"/>
                </a:cubicBezTo>
                <a:cubicBezTo>
                  <a:pt x="80" y="44"/>
                  <a:pt x="67" y="56"/>
                  <a:pt x="52" y="56"/>
                </a:cubicBezTo>
                <a:cubicBezTo>
                  <a:pt x="36" y="56"/>
                  <a:pt x="23" y="44"/>
                  <a:pt x="23" y="28"/>
                </a:cubicBezTo>
                <a:close/>
                <a:moveTo>
                  <a:pt x="73" y="65"/>
                </a:moveTo>
                <a:cubicBezTo>
                  <a:pt x="70" y="64"/>
                  <a:pt x="62" y="60"/>
                  <a:pt x="52" y="60"/>
                </a:cubicBezTo>
                <a:cubicBezTo>
                  <a:pt x="42" y="60"/>
                  <a:pt x="33" y="64"/>
                  <a:pt x="29" y="65"/>
                </a:cubicBezTo>
                <a:cubicBezTo>
                  <a:pt x="10" y="67"/>
                  <a:pt x="0" y="71"/>
                  <a:pt x="0" y="71"/>
                </a:cubicBezTo>
                <a:cubicBezTo>
                  <a:pt x="0" y="71"/>
                  <a:pt x="3" y="107"/>
                  <a:pt x="5" y="115"/>
                </a:cubicBezTo>
                <a:cubicBezTo>
                  <a:pt x="8" y="123"/>
                  <a:pt x="18" y="128"/>
                  <a:pt x="18" y="136"/>
                </a:cubicBezTo>
                <a:cubicBezTo>
                  <a:pt x="18" y="181"/>
                  <a:pt x="18" y="181"/>
                  <a:pt x="18" y="181"/>
                </a:cubicBezTo>
                <a:cubicBezTo>
                  <a:pt x="18" y="181"/>
                  <a:pt x="35" y="185"/>
                  <a:pt x="52" y="185"/>
                </a:cubicBezTo>
                <a:cubicBezTo>
                  <a:pt x="68" y="185"/>
                  <a:pt x="84" y="181"/>
                  <a:pt x="84" y="181"/>
                </a:cubicBezTo>
                <a:cubicBezTo>
                  <a:pt x="84" y="136"/>
                  <a:pt x="84" y="136"/>
                  <a:pt x="84" y="136"/>
                </a:cubicBezTo>
                <a:cubicBezTo>
                  <a:pt x="84" y="128"/>
                  <a:pt x="94" y="123"/>
                  <a:pt x="97" y="115"/>
                </a:cubicBezTo>
                <a:cubicBezTo>
                  <a:pt x="100" y="107"/>
                  <a:pt x="103" y="71"/>
                  <a:pt x="103" y="71"/>
                </a:cubicBezTo>
                <a:cubicBezTo>
                  <a:pt x="103" y="71"/>
                  <a:pt x="93" y="67"/>
                  <a:pt x="73" y="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31">
            <a:extLst>
              <a:ext uri="{FF2B5EF4-FFF2-40B4-BE49-F238E27FC236}">
                <a16:creationId xmlns:a16="http://schemas.microsoft.com/office/drawing/2014/main" xmlns="" id="{5842D400-91A0-470C-A39C-CA93F0ED2785}"/>
              </a:ext>
            </a:extLst>
          </p:cNvPr>
          <p:cNvSpPr>
            <a:spLocks noEditPoints="1"/>
          </p:cNvSpPr>
          <p:nvPr/>
        </p:nvSpPr>
        <p:spPr bwMode="auto">
          <a:xfrm>
            <a:off x="8459641" y="2121863"/>
            <a:ext cx="181053" cy="330067"/>
          </a:xfrm>
          <a:custGeom>
            <a:avLst/>
            <a:gdLst>
              <a:gd name="T0" fmla="*/ 23 w 103"/>
              <a:gd name="T1" fmla="*/ 28 h 185"/>
              <a:gd name="T2" fmla="*/ 52 w 103"/>
              <a:gd name="T3" fmla="*/ 0 h 185"/>
              <a:gd name="T4" fmla="*/ 80 w 103"/>
              <a:gd name="T5" fmla="*/ 28 h 185"/>
              <a:gd name="T6" fmla="*/ 52 w 103"/>
              <a:gd name="T7" fmla="*/ 56 h 185"/>
              <a:gd name="T8" fmla="*/ 23 w 103"/>
              <a:gd name="T9" fmla="*/ 28 h 185"/>
              <a:gd name="T10" fmla="*/ 73 w 103"/>
              <a:gd name="T11" fmla="*/ 65 h 185"/>
              <a:gd name="T12" fmla="*/ 52 w 103"/>
              <a:gd name="T13" fmla="*/ 60 h 185"/>
              <a:gd name="T14" fmla="*/ 29 w 103"/>
              <a:gd name="T15" fmla="*/ 65 h 185"/>
              <a:gd name="T16" fmla="*/ 0 w 103"/>
              <a:gd name="T17" fmla="*/ 71 h 185"/>
              <a:gd name="T18" fmla="*/ 5 w 103"/>
              <a:gd name="T19" fmla="*/ 115 h 185"/>
              <a:gd name="T20" fmla="*/ 18 w 103"/>
              <a:gd name="T21" fmla="*/ 136 h 185"/>
              <a:gd name="T22" fmla="*/ 18 w 103"/>
              <a:gd name="T23" fmla="*/ 181 h 185"/>
              <a:gd name="T24" fmla="*/ 52 w 103"/>
              <a:gd name="T25" fmla="*/ 185 h 185"/>
              <a:gd name="T26" fmla="*/ 84 w 103"/>
              <a:gd name="T27" fmla="*/ 181 h 185"/>
              <a:gd name="T28" fmla="*/ 84 w 103"/>
              <a:gd name="T29" fmla="*/ 136 h 185"/>
              <a:gd name="T30" fmla="*/ 97 w 103"/>
              <a:gd name="T31" fmla="*/ 115 h 185"/>
              <a:gd name="T32" fmla="*/ 103 w 103"/>
              <a:gd name="T33" fmla="*/ 71 h 185"/>
              <a:gd name="T34" fmla="*/ 73 w 103"/>
              <a:gd name="T35" fmla="*/ 6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3" h="185">
                <a:moveTo>
                  <a:pt x="23" y="28"/>
                </a:moveTo>
                <a:cubicBezTo>
                  <a:pt x="23" y="13"/>
                  <a:pt x="36" y="0"/>
                  <a:pt x="52" y="0"/>
                </a:cubicBezTo>
                <a:cubicBezTo>
                  <a:pt x="67" y="0"/>
                  <a:pt x="80" y="13"/>
                  <a:pt x="80" y="28"/>
                </a:cubicBezTo>
                <a:cubicBezTo>
                  <a:pt x="80" y="44"/>
                  <a:pt x="67" y="56"/>
                  <a:pt x="52" y="56"/>
                </a:cubicBezTo>
                <a:cubicBezTo>
                  <a:pt x="36" y="56"/>
                  <a:pt x="23" y="44"/>
                  <a:pt x="23" y="28"/>
                </a:cubicBezTo>
                <a:close/>
                <a:moveTo>
                  <a:pt x="73" y="65"/>
                </a:moveTo>
                <a:cubicBezTo>
                  <a:pt x="70" y="64"/>
                  <a:pt x="62" y="60"/>
                  <a:pt x="52" y="60"/>
                </a:cubicBezTo>
                <a:cubicBezTo>
                  <a:pt x="42" y="60"/>
                  <a:pt x="33" y="64"/>
                  <a:pt x="29" y="65"/>
                </a:cubicBezTo>
                <a:cubicBezTo>
                  <a:pt x="10" y="67"/>
                  <a:pt x="0" y="71"/>
                  <a:pt x="0" y="71"/>
                </a:cubicBezTo>
                <a:cubicBezTo>
                  <a:pt x="0" y="71"/>
                  <a:pt x="3" y="107"/>
                  <a:pt x="5" y="115"/>
                </a:cubicBezTo>
                <a:cubicBezTo>
                  <a:pt x="8" y="123"/>
                  <a:pt x="18" y="128"/>
                  <a:pt x="18" y="136"/>
                </a:cubicBezTo>
                <a:cubicBezTo>
                  <a:pt x="18" y="181"/>
                  <a:pt x="18" y="181"/>
                  <a:pt x="18" y="181"/>
                </a:cubicBezTo>
                <a:cubicBezTo>
                  <a:pt x="18" y="181"/>
                  <a:pt x="35" y="185"/>
                  <a:pt x="52" y="185"/>
                </a:cubicBezTo>
                <a:cubicBezTo>
                  <a:pt x="68" y="185"/>
                  <a:pt x="84" y="181"/>
                  <a:pt x="84" y="181"/>
                </a:cubicBezTo>
                <a:cubicBezTo>
                  <a:pt x="84" y="136"/>
                  <a:pt x="84" y="136"/>
                  <a:pt x="84" y="136"/>
                </a:cubicBezTo>
                <a:cubicBezTo>
                  <a:pt x="84" y="128"/>
                  <a:pt x="94" y="123"/>
                  <a:pt x="97" y="115"/>
                </a:cubicBezTo>
                <a:cubicBezTo>
                  <a:pt x="100" y="107"/>
                  <a:pt x="103" y="71"/>
                  <a:pt x="103" y="71"/>
                </a:cubicBezTo>
                <a:cubicBezTo>
                  <a:pt x="103" y="71"/>
                  <a:pt x="93" y="67"/>
                  <a:pt x="73" y="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3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03" grpId="0"/>
      <p:bldP spid="104" grpId="0" animBg="1"/>
      <p:bldP spid="116" grpId="0" animBg="1"/>
      <p:bldP spid="121" grpId="0"/>
      <p:bldP spid="128" grpId="0" animBg="1"/>
      <p:bldP spid="132" grpId="0"/>
      <p:bldP spid="133" grpId="0" animBg="1"/>
      <p:bldP spid="145" grpId="0" animBg="1"/>
      <p:bldP spid="150" grpId="0"/>
      <p:bldP spid="157" grpId="0" animBg="1"/>
      <p:bldP spid="161" grpId="0"/>
      <p:bldP spid="162" grpId="0" animBg="1"/>
      <p:bldP spid="174" grpId="0" animBg="1"/>
      <p:bldP spid="179" grpId="0"/>
      <p:bldP spid="187" grpId="0" animBg="1"/>
      <p:bldP spid="76" grpId="0" animBg="1"/>
      <p:bldP spid="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54000">
              <a:schemeClr val="accent2"/>
            </a:gs>
            <a:gs pos="100000">
              <a:schemeClr val="accent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" name="Shape 2662"/>
          <p:cNvSpPr/>
          <p:nvPr/>
        </p:nvSpPr>
        <p:spPr>
          <a:xfrm>
            <a:off x="840035" y="1146655"/>
            <a:ext cx="3098167" cy="4893918"/>
          </a:xfrm>
          <a:prstGeom prst="roundRect">
            <a:avLst>
              <a:gd name="adj" fmla="val 5907"/>
            </a:avLst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190500" dist="127000" dir="5400000" rotWithShape="0">
              <a:srgbClr val="000000">
                <a:alpha val="20000"/>
              </a:srgbClr>
            </a:outerShdw>
          </a:effectLst>
        </p:spPr>
        <p:txBody>
          <a:bodyPr wrap="square" lIns="0" tIns="0" rIns="0" bIns="0" numCol="1" anchor="ctr">
            <a:noAutofit/>
          </a:bodyPr>
          <a:lstStyle/>
          <a:p>
            <a:pPr lvl="0">
              <a:defRPr sz="3200"/>
            </a:pPr>
            <a:endParaRPr sz="4267"/>
          </a:p>
        </p:txBody>
      </p:sp>
      <p:sp>
        <p:nvSpPr>
          <p:cNvPr id="2673" name="Shape 2673"/>
          <p:cNvSpPr/>
          <p:nvPr/>
        </p:nvSpPr>
        <p:spPr>
          <a:xfrm>
            <a:off x="4546247" y="1146656"/>
            <a:ext cx="3098167" cy="4905494"/>
          </a:xfrm>
          <a:prstGeom prst="roundRect">
            <a:avLst>
              <a:gd name="adj" fmla="val 5907"/>
            </a:avLst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190500" dist="127000" dir="5400000" rotWithShape="0">
              <a:srgbClr val="000000">
                <a:alpha val="20000"/>
              </a:srgbClr>
            </a:outerShdw>
          </a:effectLst>
        </p:spPr>
        <p:txBody>
          <a:bodyPr wrap="square" lIns="0" tIns="0" rIns="0" bIns="0" numCol="1" anchor="ctr">
            <a:noAutofit/>
          </a:bodyPr>
          <a:lstStyle/>
          <a:p>
            <a:pPr lvl="0">
              <a:defRPr sz="3200"/>
            </a:pPr>
            <a:endParaRPr sz="4267"/>
          </a:p>
        </p:txBody>
      </p:sp>
      <p:grpSp>
        <p:nvGrpSpPr>
          <p:cNvPr id="2" name="Group 1"/>
          <p:cNvGrpSpPr/>
          <p:nvPr/>
        </p:nvGrpSpPr>
        <p:grpSpPr>
          <a:xfrm>
            <a:off x="4694073" y="3085740"/>
            <a:ext cx="2720893" cy="2286566"/>
            <a:chOff x="4694073" y="3068151"/>
            <a:chExt cx="2720893" cy="2196919"/>
          </a:xfrm>
        </p:grpSpPr>
        <p:sp>
          <p:nvSpPr>
            <p:cNvPr id="106" name="TextBox 105"/>
            <p:cNvSpPr txBox="1"/>
            <p:nvPr/>
          </p:nvSpPr>
          <p:spPr>
            <a:xfrm>
              <a:off x="4881124" y="3068151"/>
              <a:ext cx="2469963" cy="41399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800" b="1" dirty="0">
                  <a:solidFill>
                    <a:schemeClr val="accent2"/>
                  </a:solidFill>
                  <a:latin typeface="+mj-lt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USER-RATING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 flipH="1">
              <a:off x="4694073" y="3626343"/>
              <a:ext cx="2720893" cy="163872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lang="ru-RU" dirty="0">
                  <a:solidFill>
                    <a:schemeClr val="tx2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Рейтинг образовательных учреждений и учреждений дошкольного образования на основе оценок реальных пользователей.</a:t>
              </a:r>
              <a:endParaRPr lang="en-US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2684" name="Shape 2684"/>
          <p:cNvSpPr/>
          <p:nvPr/>
        </p:nvSpPr>
        <p:spPr>
          <a:xfrm>
            <a:off x="8252459" y="1146656"/>
            <a:ext cx="3098167" cy="4892416"/>
          </a:xfrm>
          <a:prstGeom prst="roundRect">
            <a:avLst>
              <a:gd name="adj" fmla="val 5907"/>
            </a:avLst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190500" dist="127000" dir="5400000" rotWithShape="0">
              <a:srgbClr val="000000">
                <a:alpha val="20000"/>
              </a:srgbClr>
            </a:outerShdw>
          </a:effectLst>
        </p:spPr>
        <p:txBody>
          <a:bodyPr wrap="square" lIns="0" tIns="0" rIns="0" bIns="0" numCol="1" anchor="ctr">
            <a:noAutofit/>
          </a:bodyPr>
          <a:lstStyle/>
          <a:p>
            <a:pPr lvl="0">
              <a:defRPr sz="3200"/>
            </a:pPr>
            <a:endParaRPr sz="4267"/>
          </a:p>
        </p:txBody>
      </p:sp>
      <p:grpSp>
        <p:nvGrpSpPr>
          <p:cNvPr id="131" name="Group 130"/>
          <p:cNvGrpSpPr/>
          <p:nvPr/>
        </p:nvGrpSpPr>
        <p:grpSpPr>
          <a:xfrm>
            <a:off x="7699" y="5972539"/>
            <a:ext cx="12184301" cy="2002650"/>
            <a:chOff x="0" y="6176165"/>
            <a:chExt cx="10945415" cy="1799023"/>
          </a:xfrm>
        </p:grpSpPr>
        <p:grpSp>
          <p:nvGrpSpPr>
            <p:cNvPr id="132" name="Group 131"/>
            <p:cNvGrpSpPr/>
            <p:nvPr/>
          </p:nvGrpSpPr>
          <p:grpSpPr>
            <a:xfrm flipV="1">
              <a:off x="0" y="6176165"/>
              <a:ext cx="5636220" cy="1799023"/>
              <a:chOff x="-1" y="-1782841"/>
              <a:chExt cx="12702055" cy="4054363"/>
            </a:xfrm>
            <a:solidFill>
              <a:schemeClr val="bg1">
                <a:lumMod val="95000"/>
                <a:alpha val="21000"/>
              </a:schemeClr>
            </a:solidFill>
          </p:grpSpPr>
          <p:grpSp>
            <p:nvGrpSpPr>
              <p:cNvPr id="195" name="Group 4"/>
              <p:cNvGrpSpPr>
                <a:grpSpLocks noChangeAspect="1"/>
              </p:cNvGrpSpPr>
              <p:nvPr/>
            </p:nvGrpSpPr>
            <p:grpSpPr bwMode="auto">
              <a:xfrm>
                <a:off x="-1" y="-1782841"/>
                <a:ext cx="10806971" cy="3420500"/>
                <a:chOff x="2" y="2581"/>
                <a:chExt cx="5488" cy="1737"/>
              </a:xfrm>
              <a:grpFill/>
            </p:grpSpPr>
            <p:sp>
              <p:nvSpPr>
                <p:cNvPr id="225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26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27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28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29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0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1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2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3" name="Freeform 13"/>
                <p:cNvSpPr>
                  <a:spLocks/>
                </p:cNvSpPr>
                <p:nvPr/>
              </p:nvSpPr>
              <p:spPr bwMode="auto">
                <a:xfrm>
                  <a:off x="2" y="2581"/>
                  <a:ext cx="375" cy="586"/>
                </a:xfrm>
                <a:custGeom>
                  <a:avLst/>
                  <a:gdLst>
                    <a:gd name="T0" fmla="*/ 197 w 198"/>
                    <a:gd name="T1" fmla="*/ 154 h 309"/>
                    <a:gd name="T2" fmla="*/ 40 w 198"/>
                    <a:gd name="T3" fmla="*/ 2 h 309"/>
                    <a:gd name="T4" fmla="*/ 0 w 198"/>
                    <a:gd name="T5" fmla="*/ 8 h 309"/>
                    <a:gd name="T6" fmla="*/ 0 w 198"/>
                    <a:gd name="T7" fmla="*/ 303 h 309"/>
                    <a:gd name="T8" fmla="*/ 45 w 198"/>
                    <a:gd name="T9" fmla="*/ 309 h 309"/>
                    <a:gd name="T10" fmla="*/ 197 w 198"/>
                    <a:gd name="T11" fmla="*/ 154 h 3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98" h="309">
                      <a:moveTo>
                        <a:pt x="197" y="154"/>
                      </a:moveTo>
                      <a:cubicBezTo>
                        <a:pt x="196" y="69"/>
                        <a:pt x="125" y="0"/>
                        <a:pt x="40" y="2"/>
                      </a:cubicBezTo>
                      <a:cubicBezTo>
                        <a:pt x="27" y="2"/>
                        <a:pt x="13" y="4"/>
                        <a:pt x="0" y="8"/>
                      </a:cubicBezTo>
                      <a:cubicBezTo>
                        <a:pt x="0" y="303"/>
                        <a:pt x="0" y="303"/>
                        <a:pt x="0" y="303"/>
                      </a:cubicBezTo>
                      <a:cubicBezTo>
                        <a:pt x="15" y="308"/>
                        <a:pt x="29" y="309"/>
                        <a:pt x="45" y="309"/>
                      </a:cubicBezTo>
                      <a:cubicBezTo>
                        <a:pt x="130" y="308"/>
                        <a:pt x="198" y="239"/>
                        <a:pt x="197" y="1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4" name="Freeform 14"/>
                <p:cNvSpPr>
                  <a:spLocks/>
                </p:cNvSpPr>
                <p:nvPr/>
              </p:nvSpPr>
              <p:spPr bwMode="auto">
                <a:xfrm>
                  <a:off x="2482" y="3378"/>
                  <a:ext cx="343" cy="345"/>
                </a:xfrm>
                <a:custGeom>
                  <a:avLst/>
                  <a:gdLst>
                    <a:gd name="T0" fmla="*/ 89 w 181"/>
                    <a:gd name="T1" fmla="*/ 0 h 182"/>
                    <a:gd name="T2" fmla="*/ 0 w 181"/>
                    <a:gd name="T3" fmla="*/ 93 h 182"/>
                    <a:gd name="T4" fmla="*/ 93 w 181"/>
                    <a:gd name="T5" fmla="*/ 182 h 182"/>
                    <a:gd name="T6" fmla="*/ 181 w 181"/>
                    <a:gd name="T7" fmla="*/ 89 h 182"/>
                    <a:gd name="T8" fmla="*/ 89 w 181"/>
                    <a:gd name="T9" fmla="*/ 0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1" h="182">
                      <a:moveTo>
                        <a:pt x="89" y="0"/>
                      </a:moveTo>
                      <a:cubicBezTo>
                        <a:pt x="39" y="2"/>
                        <a:pt x="0" y="43"/>
                        <a:pt x="0" y="93"/>
                      </a:cubicBezTo>
                      <a:cubicBezTo>
                        <a:pt x="1" y="143"/>
                        <a:pt x="43" y="182"/>
                        <a:pt x="93" y="182"/>
                      </a:cubicBezTo>
                      <a:cubicBezTo>
                        <a:pt x="141" y="180"/>
                        <a:pt x="181" y="139"/>
                        <a:pt x="181" y="89"/>
                      </a:cubicBezTo>
                      <a:cubicBezTo>
                        <a:pt x="180" y="41"/>
                        <a:pt x="139" y="0"/>
                        <a:pt x="8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5" name="Freeform 15"/>
                <p:cNvSpPr>
                  <a:spLocks/>
                </p:cNvSpPr>
                <p:nvPr/>
              </p:nvSpPr>
              <p:spPr bwMode="auto">
                <a:xfrm>
                  <a:off x="326" y="3142"/>
                  <a:ext cx="30" cy="29"/>
                </a:xfrm>
                <a:custGeom>
                  <a:avLst/>
                  <a:gdLst>
                    <a:gd name="T0" fmla="*/ 2 w 16"/>
                    <a:gd name="T1" fmla="*/ 7 h 15"/>
                    <a:gd name="T2" fmla="*/ 9 w 16"/>
                    <a:gd name="T3" fmla="*/ 15 h 15"/>
                    <a:gd name="T4" fmla="*/ 16 w 16"/>
                    <a:gd name="T5" fmla="*/ 7 h 15"/>
                    <a:gd name="T6" fmla="*/ 9 w 16"/>
                    <a:gd name="T7" fmla="*/ 0 h 15"/>
                    <a:gd name="T8" fmla="*/ 2 w 16"/>
                    <a:gd name="T9" fmla="*/ 7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5">
                      <a:moveTo>
                        <a:pt x="2" y="7"/>
                      </a:moveTo>
                      <a:cubicBezTo>
                        <a:pt x="2" y="11"/>
                        <a:pt x="4" y="15"/>
                        <a:pt x="9" y="15"/>
                      </a:cubicBezTo>
                      <a:cubicBezTo>
                        <a:pt x="13" y="15"/>
                        <a:pt x="16" y="11"/>
                        <a:pt x="16" y="7"/>
                      </a:cubicBezTo>
                      <a:cubicBezTo>
                        <a:pt x="16" y="4"/>
                        <a:pt x="13" y="0"/>
                        <a:pt x="9" y="0"/>
                      </a:cubicBezTo>
                      <a:cubicBezTo>
                        <a:pt x="4" y="0"/>
                        <a:pt x="0" y="4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6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7" name="Freeform 17"/>
                <p:cNvSpPr>
                  <a:spLocks/>
                </p:cNvSpPr>
                <p:nvPr/>
              </p:nvSpPr>
              <p:spPr bwMode="auto">
                <a:xfrm>
                  <a:off x="127" y="3897"/>
                  <a:ext cx="422" cy="421"/>
                </a:xfrm>
                <a:custGeom>
                  <a:avLst/>
                  <a:gdLst>
                    <a:gd name="T0" fmla="*/ 110 w 223"/>
                    <a:gd name="T1" fmla="*/ 0 h 222"/>
                    <a:gd name="T2" fmla="*/ 1 w 223"/>
                    <a:gd name="T3" fmla="*/ 113 h 222"/>
                    <a:gd name="T4" fmla="*/ 114 w 223"/>
                    <a:gd name="T5" fmla="*/ 222 h 222"/>
                    <a:gd name="T6" fmla="*/ 222 w 223"/>
                    <a:gd name="T7" fmla="*/ 109 h 222"/>
                    <a:gd name="T8" fmla="*/ 110 w 223"/>
                    <a:gd name="T9" fmla="*/ 0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3" h="222">
                      <a:moveTo>
                        <a:pt x="110" y="0"/>
                      </a:moveTo>
                      <a:cubicBezTo>
                        <a:pt x="49" y="1"/>
                        <a:pt x="0" y="51"/>
                        <a:pt x="1" y="113"/>
                      </a:cubicBezTo>
                      <a:cubicBezTo>
                        <a:pt x="2" y="174"/>
                        <a:pt x="52" y="222"/>
                        <a:pt x="114" y="222"/>
                      </a:cubicBezTo>
                      <a:cubicBezTo>
                        <a:pt x="175" y="221"/>
                        <a:pt x="223" y="170"/>
                        <a:pt x="222" y="109"/>
                      </a:cubicBezTo>
                      <a:cubicBezTo>
                        <a:pt x="222" y="48"/>
                        <a:pt x="171" y="0"/>
                        <a:pt x="11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8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39" name="Freeform 19"/>
                <p:cNvSpPr>
                  <a:spLocks/>
                </p:cNvSpPr>
                <p:nvPr/>
              </p:nvSpPr>
              <p:spPr bwMode="auto">
                <a:xfrm>
                  <a:off x="564" y="3505"/>
                  <a:ext cx="111" cy="113"/>
                </a:xfrm>
                <a:custGeom>
                  <a:avLst/>
                  <a:gdLst>
                    <a:gd name="T0" fmla="*/ 29 w 59"/>
                    <a:gd name="T1" fmla="*/ 0 h 60"/>
                    <a:gd name="T2" fmla="*/ 0 w 59"/>
                    <a:gd name="T3" fmla="*/ 30 h 60"/>
                    <a:gd name="T4" fmla="*/ 29 w 59"/>
                    <a:gd name="T5" fmla="*/ 60 h 60"/>
                    <a:gd name="T6" fmla="*/ 58 w 59"/>
                    <a:gd name="T7" fmla="*/ 29 h 60"/>
                    <a:gd name="T8" fmla="*/ 29 w 59"/>
                    <a:gd name="T9" fmla="*/ 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60">
                      <a:moveTo>
                        <a:pt x="29" y="0"/>
                      </a:moveTo>
                      <a:cubicBezTo>
                        <a:pt x="12" y="0"/>
                        <a:pt x="0" y="13"/>
                        <a:pt x="0" y="30"/>
                      </a:cubicBezTo>
                      <a:cubicBezTo>
                        <a:pt x="0" y="46"/>
                        <a:pt x="13" y="60"/>
                        <a:pt x="29" y="60"/>
                      </a:cubicBezTo>
                      <a:cubicBezTo>
                        <a:pt x="46" y="60"/>
                        <a:pt x="59" y="46"/>
                        <a:pt x="58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0" name="Freeform 20"/>
                <p:cNvSpPr>
                  <a:spLocks/>
                </p:cNvSpPr>
                <p:nvPr/>
              </p:nvSpPr>
              <p:spPr bwMode="auto">
                <a:xfrm>
                  <a:off x="657" y="2953"/>
                  <a:ext cx="227" cy="225"/>
                </a:xfrm>
                <a:custGeom>
                  <a:avLst/>
                  <a:gdLst>
                    <a:gd name="T0" fmla="*/ 60 w 120"/>
                    <a:gd name="T1" fmla="*/ 0 h 119"/>
                    <a:gd name="T2" fmla="*/ 2 w 120"/>
                    <a:gd name="T3" fmla="*/ 61 h 119"/>
                    <a:gd name="T4" fmla="*/ 61 w 120"/>
                    <a:gd name="T5" fmla="*/ 119 h 119"/>
                    <a:gd name="T6" fmla="*/ 120 w 120"/>
                    <a:gd name="T7" fmla="*/ 59 h 119"/>
                    <a:gd name="T8" fmla="*/ 60 w 120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119">
                      <a:moveTo>
                        <a:pt x="60" y="0"/>
                      </a:moveTo>
                      <a:cubicBezTo>
                        <a:pt x="27" y="1"/>
                        <a:pt x="0" y="28"/>
                        <a:pt x="2" y="61"/>
                      </a:cubicBezTo>
                      <a:cubicBezTo>
                        <a:pt x="2" y="94"/>
                        <a:pt x="28" y="119"/>
                        <a:pt x="61" y="119"/>
                      </a:cubicBezTo>
                      <a:cubicBezTo>
                        <a:pt x="94" y="118"/>
                        <a:pt x="120" y="91"/>
                        <a:pt x="120" y="59"/>
                      </a:cubicBezTo>
                      <a:cubicBezTo>
                        <a:pt x="120" y="27"/>
                        <a:pt x="92" y="0"/>
                        <a:pt x="6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1" name="Freeform 21"/>
                <p:cNvSpPr>
                  <a:spLocks/>
                </p:cNvSpPr>
                <p:nvPr/>
              </p:nvSpPr>
              <p:spPr bwMode="auto">
                <a:xfrm>
                  <a:off x="630" y="2687"/>
                  <a:ext cx="55" cy="59"/>
                </a:xfrm>
                <a:custGeom>
                  <a:avLst/>
                  <a:gdLst>
                    <a:gd name="T0" fmla="*/ 14 w 29"/>
                    <a:gd name="T1" fmla="*/ 31 h 31"/>
                    <a:gd name="T2" fmla="*/ 29 w 29"/>
                    <a:gd name="T3" fmla="*/ 15 h 31"/>
                    <a:gd name="T4" fmla="*/ 14 w 29"/>
                    <a:gd name="T5" fmla="*/ 0 h 31"/>
                    <a:gd name="T6" fmla="*/ 0 w 29"/>
                    <a:gd name="T7" fmla="*/ 16 h 31"/>
                    <a:gd name="T8" fmla="*/ 14 w 29"/>
                    <a:gd name="T9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1">
                      <a:moveTo>
                        <a:pt x="14" y="31"/>
                      </a:moveTo>
                      <a:cubicBezTo>
                        <a:pt x="23" y="31"/>
                        <a:pt x="29" y="23"/>
                        <a:pt x="29" y="15"/>
                      </a:cubicBezTo>
                      <a:cubicBezTo>
                        <a:pt x="29" y="8"/>
                        <a:pt x="22" y="0"/>
                        <a:pt x="14" y="0"/>
                      </a:cubicBezTo>
                      <a:cubicBezTo>
                        <a:pt x="6" y="2"/>
                        <a:pt x="0" y="8"/>
                        <a:pt x="0" y="16"/>
                      </a:cubicBezTo>
                      <a:cubicBezTo>
                        <a:pt x="0" y="25"/>
                        <a:pt x="6" y="31"/>
                        <a:pt x="14" y="3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2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3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4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5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6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7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8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49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50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51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52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53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54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55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56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57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  <p:grpSp>
            <p:nvGrpSpPr>
              <p:cNvPr id="196" name="Group 4"/>
              <p:cNvGrpSpPr>
                <a:grpSpLocks noChangeAspect="1"/>
              </p:cNvGrpSpPr>
              <p:nvPr/>
            </p:nvGrpSpPr>
            <p:grpSpPr bwMode="auto">
              <a:xfrm flipH="1">
                <a:off x="5421907" y="506223"/>
                <a:ext cx="7280147" cy="1765299"/>
                <a:chOff x="702" y="3125"/>
                <a:chExt cx="4788" cy="1161"/>
              </a:xfrm>
              <a:grpFill/>
            </p:grpSpPr>
            <p:sp>
              <p:nvSpPr>
                <p:cNvPr id="197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98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99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00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01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02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03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04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05" name="Freeform 14"/>
                <p:cNvSpPr>
                  <a:spLocks/>
                </p:cNvSpPr>
                <p:nvPr/>
              </p:nvSpPr>
              <p:spPr bwMode="auto">
                <a:xfrm>
                  <a:off x="2482" y="3378"/>
                  <a:ext cx="343" cy="345"/>
                </a:xfrm>
                <a:custGeom>
                  <a:avLst/>
                  <a:gdLst>
                    <a:gd name="T0" fmla="*/ 89 w 181"/>
                    <a:gd name="T1" fmla="*/ 0 h 182"/>
                    <a:gd name="T2" fmla="*/ 0 w 181"/>
                    <a:gd name="T3" fmla="*/ 93 h 182"/>
                    <a:gd name="T4" fmla="*/ 93 w 181"/>
                    <a:gd name="T5" fmla="*/ 182 h 182"/>
                    <a:gd name="T6" fmla="*/ 181 w 181"/>
                    <a:gd name="T7" fmla="*/ 89 h 182"/>
                    <a:gd name="T8" fmla="*/ 89 w 181"/>
                    <a:gd name="T9" fmla="*/ 0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1" h="182">
                      <a:moveTo>
                        <a:pt x="89" y="0"/>
                      </a:moveTo>
                      <a:cubicBezTo>
                        <a:pt x="39" y="2"/>
                        <a:pt x="0" y="43"/>
                        <a:pt x="0" y="93"/>
                      </a:cubicBezTo>
                      <a:cubicBezTo>
                        <a:pt x="1" y="143"/>
                        <a:pt x="43" y="182"/>
                        <a:pt x="93" y="182"/>
                      </a:cubicBezTo>
                      <a:cubicBezTo>
                        <a:pt x="141" y="180"/>
                        <a:pt x="181" y="139"/>
                        <a:pt x="181" y="89"/>
                      </a:cubicBezTo>
                      <a:cubicBezTo>
                        <a:pt x="180" y="41"/>
                        <a:pt x="139" y="0"/>
                        <a:pt x="8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06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07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09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0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1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2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3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4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5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6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7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8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19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20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21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22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23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224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</p:grpSp>
        <p:grpSp>
          <p:nvGrpSpPr>
            <p:cNvPr id="133" name="Group 132"/>
            <p:cNvGrpSpPr/>
            <p:nvPr/>
          </p:nvGrpSpPr>
          <p:grpSpPr>
            <a:xfrm flipH="1" flipV="1">
              <a:off x="5278834" y="6176165"/>
              <a:ext cx="5666581" cy="1799023"/>
              <a:chOff x="-1" y="-1782840"/>
              <a:chExt cx="12770477" cy="4054363"/>
            </a:xfrm>
            <a:solidFill>
              <a:schemeClr val="bg1">
                <a:lumMod val="95000"/>
                <a:alpha val="21000"/>
              </a:schemeClr>
            </a:solidFill>
          </p:grpSpPr>
          <p:grpSp>
            <p:nvGrpSpPr>
              <p:cNvPr id="134" name="Group 4"/>
              <p:cNvGrpSpPr>
                <a:grpSpLocks noChangeAspect="1"/>
              </p:cNvGrpSpPr>
              <p:nvPr/>
            </p:nvGrpSpPr>
            <p:grpSpPr bwMode="auto">
              <a:xfrm>
                <a:off x="-1" y="-1782840"/>
                <a:ext cx="10806971" cy="3357486"/>
                <a:chOff x="2" y="2581"/>
                <a:chExt cx="5488" cy="1705"/>
              </a:xfrm>
              <a:grpFill/>
            </p:grpSpPr>
            <p:sp>
              <p:nvSpPr>
                <p:cNvPr id="163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64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65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66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67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68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69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70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71" name="Freeform 13"/>
                <p:cNvSpPr>
                  <a:spLocks/>
                </p:cNvSpPr>
                <p:nvPr/>
              </p:nvSpPr>
              <p:spPr bwMode="auto">
                <a:xfrm>
                  <a:off x="2" y="2581"/>
                  <a:ext cx="375" cy="586"/>
                </a:xfrm>
                <a:custGeom>
                  <a:avLst/>
                  <a:gdLst>
                    <a:gd name="T0" fmla="*/ 197 w 198"/>
                    <a:gd name="T1" fmla="*/ 154 h 309"/>
                    <a:gd name="T2" fmla="*/ 40 w 198"/>
                    <a:gd name="T3" fmla="*/ 2 h 309"/>
                    <a:gd name="T4" fmla="*/ 0 w 198"/>
                    <a:gd name="T5" fmla="*/ 8 h 309"/>
                    <a:gd name="T6" fmla="*/ 0 w 198"/>
                    <a:gd name="T7" fmla="*/ 303 h 309"/>
                    <a:gd name="T8" fmla="*/ 45 w 198"/>
                    <a:gd name="T9" fmla="*/ 309 h 309"/>
                    <a:gd name="T10" fmla="*/ 197 w 198"/>
                    <a:gd name="T11" fmla="*/ 154 h 3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98" h="309">
                      <a:moveTo>
                        <a:pt x="197" y="154"/>
                      </a:moveTo>
                      <a:cubicBezTo>
                        <a:pt x="196" y="69"/>
                        <a:pt x="125" y="0"/>
                        <a:pt x="40" y="2"/>
                      </a:cubicBezTo>
                      <a:cubicBezTo>
                        <a:pt x="27" y="2"/>
                        <a:pt x="13" y="4"/>
                        <a:pt x="0" y="8"/>
                      </a:cubicBezTo>
                      <a:cubicBezTo>
                        <a:pt x="0" y="303"/>
                        <a:pt x="0" y="303"/>
                        <a:pt x="0" y="303"/>
                      </a:cubicBezTo>
                      <a:cubicBezTo>
                        <a:pt x="15" y="308"/>
                        <a:pt x="29" y="309"/>
                        <a:pt x="45" y="309"/>
                      </a:cubicBezTo>
                      <a:cubicBezTo>
                        <a:pt x="130" y="308"/>
                        <a:pt x="198" y="239"/>
                        <a:pt x="197" y="1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72" name="Freeform 14"/>
                <p:cNvSpPr>
                  <a:spLocks/>
                </p:cNvSpPr>
                <p:nvPr/>
              </p:nvSpPr>
              <p:spPr bwMode="auto">
                <a:xfrm>
                  <a:off x="2482" y="3378"/>
                  <a:ext cx="343" cy="345"/>
                </a:xfrm>
                <a:custGeom>
                  <a:avLst/>
                  <a:gdLst>
                    <a:gd name="T0" fmla="*/ 89 w 181"/>
                    <a:gd name="T1" fmla="*/ 0 h 182"/>
                    <a:gd name="T2" fmla="*/ 0 w 181"/>
                    <a:gd name="T3" fmla="*/ 93 h 182"/>
                    <a:gd name="T4" fmla="*/ 93 w 181"/>
                    <a:gd name="T5" fmla="*/ 182 h 182"/>
                    <a:gd name="T6" fmla="*/ 181 w 181"/>
                    <a:gd name="T7" fmla="*/ 89 h 182"/>
                    <a:gd name="T8" fmla="*/ 89 w 181"/>
                    <a:gd name="T9" fmla="*/ 0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1" h="182">
                      <a:moveTo>
                        <a:pt x="89" y="0"/>
                      </a:moveTo>
                      <a:cubicBezTo>
                        <a:pt x="39" y="2"/>
                        <a:pt x="0" y="43"/>
                        <a:pt x="0" y="93"/>
                      </a:cubicBezTo>
                      <a:cubicBezTo>
                        <a:pt x="1" y="143"/>
                        <a:pt x="43" y="182"/>
                        <a:pt x="93" y="182"/>
                      </a:cubicBezTo>
                      <a:cubicBezTo>
                        <a:pt x="141" y="180"/>
                        <a:pt x="181" y="139"/>
                        <a:pt x="181" y="89"/>
                      </a:cubicBezTo>
                      <a:cubicBezTo>
                        <a:pt x="180" y="41"/>
                        <a:pt x="139" y="0"/>
                        <a:pt x="8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73" name="Freeform 15"/>
                <p:cNvSpPr>
                  <a:spLocks/>
                </p:cNvSpPr>
                <p:nvPr/>
              </p:nvSpPr>
              <p:spPr bwMode="auto">
                <a:xfrm>
                  <a:off x="326" y="3142"/>
                  <a:ext cx="30" cy="29"/>
                </a:xfrm>
                <a:custGeom>
                  <a:avLst/>
                  <a:gdLst>
                    <a:gd name="T0" fmla="*/ 2 w 16"/>
                    <a:gd name="T1" fmla="*/ 7 h 15"/>
                    <a:gd name="T2" fmla="*/ 9 w 16"/>
                    <a:gd name="T3" fmla="*/ 15 h 15"/>
                    <a:gd name="T4" fmla="*/ 16 w 16"/>
                    <a:gd name="T5" fmla="*/ 7 h 15"/>
                    <a:gd name="T6" fmla="*/ 9 w 16"/>
                    <a:gd name="T7" fmla="*/ 0 h 15"/>
                    <a:gd name="T8" fmla="*/ 2 w 16"/>
                    <a:gd name="T9" fmla="*/ 7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5">
                      <a:moveTo>
                        <a:pt x="2" y="7"/>
                      </a:moveTo>
                      <a:cubicBezTo>
                        <a:pt x="2" y="11"/>
                        <a:pt x="4" y="15"/>
                        <a:pt x="9" y="15"/>
                      </a:cubicBezTo>
                      <a:cubicBezTo>
                        <a:pt x="13" y="15"/>
                        <a:pt x="16" y="11"/>
                        <a:pt x="16" y="7"/>
                      </a:cubicBezTo>
                      <a:cubicBezTo>
                        <a:pt x="16" y="4"/>
                        <a:pt x="13" y="0"/>
                        <a:pt x="9" y="0"/>
                      </a:cubicBezTo>
                      <a:cubicBezTo>
                        <a:pt x="4" y="0"/>
                        <a:pt x="0" y="4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74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75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76" name="Freeform 19"/>
                <p:cNvSpPr>
                  <a:spLocks/>
                </p:cNvSpPr>
                <p:nvPr/>
              </p:nvSpPr>
              <p:spPr bwMode="auto">
                <a:xfrm>
                  <a:off x="564" y="3505"/>
                  <a:ext cx="111" cy="113"/>
                </a:xfrm>
                <a:custGeom>
                  <a:avLst/>
                  <a:gdLst>
                    <a:gd name="T0" fmla="*/ 29 w 59"/>
                    <a:gd name="T1" fmla="*/ 0 h 60"/>
                    <a:gd name="T2" fmla="*/ 0 w 59"/>
                    <a:gd name="T3" fmla="*/ 30 h 60"/>
                    <a:gd name="T4" fmla="*/ 29 w 59"/>
                    <a:gd name="T5" fmla="*/ 60 h 60"/>
                    <a:gd name="T6" fmla="*/ 58 w 59"/>
                    <a:gd name="T7" fmla="*/ 29 h 60"/>
                    <a:gd name="T8" fmla="*/ 29 w 59"/>
                    <a:gd name="T9" fmla="*/ 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60">
                      <a:moveTo>
                        <a:pt x="29" y="0"/>
                      </a:moveTo>
                      <a:cubicBezTo>
                        <a:pt x="12" y="0"/>
                        <a:pt x="0" y="13"/>
                        <a:pt x="0" y="30"/>
                      </a:cubicBezTo>
                      <a:cubicBezTo>
                        <a:pt x="0" y="46"/>
                        <a:pt x="13" y="60"/>
                        <a:pt x="29" y="60"/>
                      </a:cubicBezTo>
                      <a:cubicBezTo>
                        <a:pt x="46" y="60"/>
                        <a:pt x="59" y="46"/>
                        <a:pt x="58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77" name="Freeform 20"/>
                <p:cNvSpPr>
                  <a:spLocks/>
                </p:cNvSpPr>
                <p:nvPr/>
              </p:nvSpPr>
              <p:spPr bwMode="auto">
                <a:xfrm>
                  <a:off x="657" y="2953"/>
                  <a:ext cx="227" cy="225"/>
                </a:xfrm>
                <a:custGeom>
                  <a:avLst/>
                  <a:gdLst>
                    <a:gd name="T0" fmla="*/ 60 w 120"/>
                    <a:gd name="T1" fmla="*/ 0 h 119"/>
                    <a:gd name="T2" fmla="*/ 2 w 120"/>
                    <a:gd name="T3" fmla="*/ 61 h 119"/>
                    <a:gd name="T4" fmla="*/ 61 w 120"/>
                    <a:gd name="T5" fmla="*/ 119 h 119"/>
                    <a:gd name="T6" fmla="*/ 120 w 120"/>
                    <a:gd name="T7" fmla="*/ 59 h 119"/>
                    <a:gd name="T8" fmla="*/ 60 w 120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119">
                      <a:moveTo>
                        <a:pt x="60" y="0"/>
                      </a:moveTo>
                      <a:cubicBezTo>
                        <a:pt x="27" y="1"/>
                        <a:pt x="0" y="28"/>
                        <a:pt x="2" y="61"/>
                      </a:cubicBezTo>
                      <a:cubicBezTo>
                        <a:pt x="2" y="94"/>
                        <a:pt x="28" y="119"/>
                        <a:pt x="61" y="119"/>
                      </a:cubicBezTo>
                      <a:cubicBezTo>
                        <a:pt x="94" y="118"/>
                        <a:pt x="120" y="91"/>
                        <a:pt x="120" y="59"/>
                      </a:cubicBezTo>
                      <a:cubicBezTo>
                        <a:pt x="120" y="27"/>
                        <a:pt x="92" y="0"/>
                        <a:pt x="6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78" name="Freeform 21"/>
                <p:cNvSpPr>
                  <a:spLocks/>
                </p:cNvSpPr>
                <p:nvPr/>
              </p:nvSpPr>
              <p:spPr bwMode="auto">
                <a:xfrm>
                  <a:off x="630" y="2687"/>
                  <a:ext cx="55" cy="59"/>
                </a:xfrm>
                <a:custGeom>
                  <a:avLst/>
                  <a:gdLst>
                    <a:gd name="T0" fmla="*/ 14 w 29"/>
                    <a:gd name="T1" fmla="*/ 31 h 31"/>
                    <a:gd name="T2" fmla="*/ 29 w 29"/>
                    <a:gd name="T3" fmla="*/ 15 h 31"/>
                    <a:gd name="T4" fmla="*/ 14 w 29"/>
                    <a:gd name="T5" fmla="*/ 0 h 31"/>
                    <a:gd name="T6" fmla="*/ 0 w 29"/>
                    <a:gd name="T7" fmla="*/ 16 h 31"/>
                    <a:gd name="T8" fmla="*/ 14 w 29"/>
                    <a:gd name="T9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1">
                      <a:moveTo>
                        <a:pt x="14" y="31"/>
                      </a:moveTo>
                      <a:cubicBezTo>
                        <a:pt x="23" y="31"/>
                        <a:pt x="29" y="23"/>
                        <a:pt x="29" y="15"/>
                      </a:cubicBezTo>
                      <a:cubicBezTo>
                        <a:pt x="29" y="8"/>
                        <a:pt x="22" y="0"/>
                        <a:pt x="14" y="0"/>
                      </a:cubicBezTo>
                      <a:cubicBezTo>
                        <a:pt x="6" y="2"/>
                        <a:pt x="0" y="8"/>
                        <a:pt x="0" y="16"/>
                      </a:cubicBezTo>
                      <a:cubicBezTo>
                        <a:pt x="0" y="25"/>
                        <a:pt x="6" y="31"/>
                        <a:pt x="14" y="3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79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80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81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82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83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84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85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86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87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88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89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90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91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92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93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94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  <p:grpSp>
            <p:nvGrpSpPr>
              <p:cNvPr id="135" name="Group 4"/>
              <p:cNvGrpSpPr>
                <a:grpSpLocks noChangeAspect="1"/>
              </p:cNvGrpSpPr>
              <p:nvPr/>
            </p:nvGrpSpPr>
            <p:grpSpPr bwMode="auto">
              <a:xfrm flipH="1">
                <a:off x="5421907" y="244698"/>
                <a:ext cx="7348569" cy="2026825"/>
                <a:chOff x="657" y="2953"/>
                <a:chExt cx="4833" cy="1333"/>
              </a:xfrm>
              <a:grpFill/>
            </p:grpSpPr>
            <p:sp>
              <p:nvSpPr>
                <p:cNvPr id="136" name="Freeform 5"/>
                <p:cNvSpPr>
                  <a:spLocks/>
                </p:cNvSpPr>
                <p:nvPr/>
              </p:nvSpPr>
              <p:spPr bwMode="auto">
                <a:xfrm>
                  <a:off x="1324" y="3125"/>
                  <a:ext cx="27" cy="31"/>
                </a:xfrm>
                <a:custGeom>
                  <a:avLst/>
                  <a:gdLst>
                    <a:gd name="T0" fmla="*/ 7 w 14"/>
                    <a:gd name="T1" fmla="*/ 2 h 16"/>
                    <a:gd name="T2" fmla="*/ 0 w 14"/>
                    <a:gd name="T3" fmla="*/ 9 h 16"/>
                    <a:gd name="T4" fmla="*/ 7 w 14"/>
                    <a:gd name="T5" fmla="*/ 16 h 16"/>
                    <a:gd name="T6" fmla="*/ 14 w 14"/>
                    <a:gd name="T7" fmla="*/ 9 h 16"/>
                    <a:gd name="T8" fmla="*/ 7 w 14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6">
                      <a:moveTo>
                        <a:pt x="7" y="2"/>
                      </a:moveTo>
                      <a:cubicBezTo>
                        <a:pt x="2" y="2"/>
                        <a:pt x="0" y="4"/>
                        <a:pt x="0" y="9"/>
                      </a:cubicBezTo>
                      <a:cubicBezTo>
                        <a:pt x="0" y="13"/>
                        <a:pt x="2" y="16"/>
                        <a:pt x="7" y="16"/>
                      </a:cubicBezTo>
                      <a:cubicBezTo>
                        <a:pt x="11" y="16"/>
                        <a:pt x="14" y="13"/>
                        <a:pt x="14" y="9"/>
                      </a:cubicBezTo>
                      <a:cubicBezTo>
                        <a:pt x="14" y="4"/>
                        <a:pt x="11" y="0"/>
                        <a:pt x="7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7" name="Freeform 6"/>
                <p:cNvSpPr>
                  <a:spLocks/>
                </p:cNvSpPr>
                <p:nvPr/>
              </p:nvSpPr>
              <p:spPr bwMode="auto">
                <a:xfrm>
                  <a:off x="1283" y="3889"/>
                  <a:ext cx="32" cy="31"/>
                </a:xfrm>
                <a:custGeom>
                  <a:avLst/>
                  <a:gdLst>
                    <a:gd name="T0" fmla="*/ 12 w 17"/>
                    <a:gd name="T1" fmla="*/ 1 h 16"/>
                    <a:gd name="T2" fmla="*/ 2 w 17"/>
                    <a:gd name="T3" fmla="*/ 5 h 16"/>
                    <a:gd name="T4" fmla="*/ 5 w 17"/>
                    <a:gd name="T5" fmla="*/ 15 h 16"/>
                    <a:gd name="T6" fmla="*/ 15 w 17"/>
                    <a:gd name="T7" fmla="*/ 11 h 16"/>
                    <a:gd name="T8" fmla="*/ 12 w 17"/>
                    <a:gd name="T9" fmla="*/ 1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6">
                      <a:moveTo>
                        <a:pt x="12" y="1"/>
                      </a:moveTo>
                      <a:cubicBezTo>
                        <a:pt x="9" y="0"/>
                        <a:pt x="4" y="1"/>
                        <a:pt x="2" y="5"/>
                      </a:cubicBezTo>
                      <a:cubicBezTo>
                        <a:pt x="0" y="9"/>
                        <a:pt x="1" y="12"/>
                        <a:pt x="5" y="15"/>
                      </a:cubicBezTo>
                      <a:cubicBezTo>
                        <a:pt x="9" y="16"/>
                        <a:pt x="13" y="15"/>
                        <a:pt x="15" y="11"/>
                      </a:cubicBezTo>
                      <a:cubicBezTo>
                        <a:pt x="17" y="9"/>
                        <a:pt x="16" y="4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8" name="Freeform 7"/>
                <p:cNvSpPr>
                  <a:spLocks/>
                </p:cNvSpPr>
                <p:nvPr/>
              </p:nvSpPr>
              <p:spPr bwMode="auto">
                <a:xfrm>
                  <a:off x="950" y="4257"/>
                  <a:ext cx="32" cy="29"/>
                </a:xfrm>
                <a:custGeom>
                  <a:avLst/>
                  <a:gdLst>
                    <a:gd name="T0" fmla="*/ 12 w 17"/>
                    <a:gd name="T1" fmla="*/ 1 h 15"/>
                    <a:gd name="T2" fmla="*/ 1 w 17"/>
                    <a:gd name="T3" fmla="*/ 4 h 15"/>
                    <a:gd name="T4" fmla="*/ 5 w 17"/>
                    <a:gd name="T5" fmla="*/ 14 h 15"/>
                    <a:gd name="T6" fmla="*/ 14 w 17"/>
                    <a:gd name="T7" fmla="*/ 11 h 15"/>
                    <a:gd name="T8" fmla="*/ 12 w 17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5">
                      <a:moveTo>
                        <a:pt x="12" y="1"/>
                      </a:moveTo>
                      <a:cubicBezTo>
                        <a:pt x="8" y="0"/>
                        <a:pt x="3" y="1"/>
                        <a:pt x="1" y="4"/>
                      </a:cubicBezTo>
                      <a:cubicBezTo>
                        <a:pt x="0" y="7"/>
                        <a:pt x="1" y="12"/>
                        <a:pt x="5" y="14"/>
                      </a:cubicBezTo>
                      <a:cubicBezTo>
                        <a:pt x="8" y="15"/>
                        <a:pt x="12" y="14"/>
                        <a:pt x="14" y="11"/>
                      </a:cubicBezTo>
                      <a:cubicBezTo>
                        <a:pt x="17" y="7"/>
                        <a:pt x="16" y="3"/>
                        <a:pt x="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39" name="Freeform 8"/>
                <p:cNvSpPr>
                  <a:spLocks/>
                </p:cNvSpPr>
                <p:nvPr/>
              </p:nvSpPr>
              <p:spPr bwMode="auto">
                <a:xfrm>
                  <a:off x="1184" y="3469"/>
                  <a:ext cx="57" cy="56"/>
                </a:xfrm>
                <a:custGeom>
                  <a:avLst/>
                  <a:gdLst>
                    <a:gd name="T0" fmla="*/ 14 w 30"/>
                    <a:gd name="T1" fmla="*/ 0 h 30"/>
                    <a:gd name="T2" fmla="*/ 0 w 30"/>
                    <a:gd name="T3" fmla="*/ 15 h 30"/>
                    <a:gd name="T4" fmla="*/ 14 w 30"/>
                    <a:gd name="T5" fmla="*/ 29 h 30"/>
                    <a:gd name="T6" fmla="*/ 29 w 30"/>
                    <a:gd name="T7" fmla="*/ 14 h 30"/>
                    <a:gd name="T8" fmla="*/ 14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7" y="30"/>
                        <a:pt x="14" y="29"/>
                      </a:cubicBezTo>
                      <a:cubicBezTo>
                        <a:pt x="23" y="29"/>
                        <a:pt x="30" y="23"/>
                        <a:pt x="29" y="14"/>
                      </a:cubicBezTo>
                      <a:cubicBezTo>
                        <a:pt x="29" y="6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0" name="Freeform 9"/>
                <p:cNvSpPr>
                  <a:spLocks/>
                </p:cNvSpPr>
                <p:nvPr/>
              </p:nvSpPr>
              <p:spPr bwMode="auto">
                <a:xfrm>
                  <a:off x="1355" y="4073"/>
                  <a:ext cx="56" cy="59"/>
                </a:xfrm>
                <a:custGeom>
                  <a:avLst/>
                  <a:gdLst>
                    <a:gd name="T0" fmla="*/ 14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4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4" y="0"/>
                      </a:moveTo>
                      <a:cubicBezTo>
                        <a:pt x="7" y="0"/>
                        <a:pt x="0" y="8"/>
                        <a:pt x="0" y="16"/>
                      </a:cubicBezTo>
                      <a:cubicBezTo>
                        <a:pt x="1" y="24"/>
                        <a:pt x="7" y="31"/>
                        <a:pt x="16" y="31"/>
                      </a:cubicBezTo>
                      <a:cubicBezTo>
                        <a:pt x="24" y="30"/>
                        <a:pt x="30" y="24"/>
                        <a:pt x="30" y="15"/>
                      </a:cubicBezTo>
                      <a:cubicBezTo>
                        <a:pt x="30" y="7"/>
                        <a:pt x="23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1" name="Freeform 10"/>
                <p:cNvSpPr>
                  <a:spLocks/>
                </p:cNvSpPr>
                <p:nvPr/>
              </p:nvSpPr>
              <p:spPr bwMode="auto">
                <a:xfrm>
                  <a:off x="1585" y="3711"/>
                  <a:ext cx="31" cy="31"/>
                </a:xfrm>
                <a:custGeom>
                  <a:avLst/>
                  <a:gdLst>
                    <a:gd name="T0" fmla="*/ 8 w 16"/>
                    <a:gd name="T1" fmla="*/ 2 h 16"/>
                    <a:gd name="T2" fmla="*/ 0 w 16"/>
                    <a:gd name="T3" fmla="*/ 9 h 16"/>
                    <a:gd name="T4" fmla="*/ 8 w 16"/>
                    <a:gd name="T5" fmla="*/ 16 h 16"/>
                    <a:gd name="T6" fmla="*/ 15 w 16"/>
                    <a:gd name="T7" fmla="*/ 9 h 16"/>
                    <a:gd name="T8" fmla="*/ 8 w 16"/>
                    <a:gd name="T9" fmla="*/ 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6">
                      <a:moveTo>
                        <a:pt x="8" y="2"/>
                      </a:moveTo>
                      <a:cubicBezTo>
                        <a:pt x="4" y="2"/>
                        <a:pt x="0" y="4"/>
                        <a:pt x="0" y="9"/>
                      </a:cubicBezTo>
                      <a:cubicBezTo>
                        <a:pt x="0" y="13"/>
                        <a:pt x="4" y="16"/>
                        <a:pt x="8" y="16"/>
                      </a:cubicBezTo>
                      <a:cubicBezTo>
                        <a:pt x="13" y="16"/>
                        <a:pt x="16" y="13"/>
                        <a:pt x="15" y="9"/>
                      </a:cubicBezTo>
                      <a:cubicBezTo>
                        <a:pt x="15" y="4"/>
                        <a:pt x="13" y="0"/>
                        <a:pt x="8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2" name="Freeform 11"/>
                <p:cNvSpPr>
                  <a:spLocks/>
                </p:cNvSpPr>
                <p:nvPr/>
              </p:nvSpPr>
              <p:spPr bwMode="auto">
                <a:xfrm>
                  <a:off x="1784" y="3975"/>
                  <a:ext cx="28" cy="30"/>
                </a:xfrm>
                <a:custGeom>
                  <a:avLst/>
                  <a:gdLst>
                    <a:gd name="T0" fmla="*/ 7 w 15"/>
                    <a:gd name="T1" fmla="*/ 0 h 16"/>
                    <a:gd name="T2" fmla="*/ 0 w 15"/>
                    <a:gd name="T3" fmla="*/ 9 h 16"/>
                    <a:gd name="T4" fmla="*/ 7 w 15"/>
                    <a:gd name="T5" fmla="*/ 15 h 16"/>
                    <a:gd name="T6" fmla="*/ 15 w 15"/>
                    <a:gd name="T7" fmla="*/ 7 h 16"/>
                    <a:gd name="T8" fmla="*/ 7 w 15"/>
                    <a:gd name="T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6">
                      <a:moveTo>
                        <a:pt x="7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2"/>
                        <a:pt x="4" y="16"/>
                        <a:pt x="7" y="15"/>
                      </a:cubicBezTo>
                      <a:cubicBezTo>
                        <a:pt x="12" y="15"/>
                        <a:pt x="15" y="12"/>
                        <a:pt x="15" y="7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3" name="Freeform 12"/>
                <p:cNvSpPr>
                  <a:spLocks/>
                </p:cNvSpPr>
                <p:nvPr/>
              </p:nvSpPr>
              <p:spPr bwMode="auto">
                <a:xfrm>
                  <a:off x="1610" y="3288"/>
                  <a:ext cx="112" cy="112"/>
                </a:xfrm>
                <a:custGeom>
                  <a:avLst/>
                  <a:gdLst>
                    <a:gd name="T0" fmla="*/ 29 w 59"/>
                    <a:gd name="T1" fmla="*/ 0 h 59"/>
                    <a:gd name="T2" fmla="*/ 0 w 59"/>
                    <a:gd name="T3" fmla="*/ 30 h 59"/>
                    <a:gd name="T4" fmla="*/ 30 w 59"/>
                    <a:gd name="T5" fmla="*/ 59 h 59"/>
                    <a:gd name="T6" fmla="*/ 59 w 59"/>
                    <a:gd name="T7" fmla="*/ 29 h 59"/>
                    <a:gd name="T8" fmla="*/ 29 w 59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0" y="30"/>
                      </a:cubicBezTo>
                      <a:cubicBezTo>
                        <a:pt x="0" y="46"/>
                        <a:pt x="13" y="59"/>
                        <a:pt x="30" y="59"/>
                      </a:cubicBezTo>
                      <a:cubicBezTo>
                        <a:pt x="46" y="59"/>
                        <a:pt x="59" y="46"/>
                        <a:pt x="59" y="29"/>
                      </a:cubicBezTo>
                      <a:cubicBezTo>
                        <a:pt x="58" y="13"/>
                        <a:pt x="45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4" name="Freeform 16"/>
                <p:cNvSpPr>
                  <a:spLocks/>
                </p:cNvSpPr>
                <p:nvPr/>
              </p:nvSpPr>
              <p:spPr bwMode="auto">
                <a:xfrm>
                  <a:off x="1937" y="3173"/>
                  <a:ext cx="59" cy="55"/>
                </a:xfrm>
                <a:custGeom>
                  <a:avLst/>
                  <a:gdLst>
                    <a:gd name="T0" fmla="*/ 16 w 31"/>
                    <a:gd name="T1" fmla="*/ 29 h 29"/>
                    <a:gd name="T2" fmla="*/ 31 w 31"/>
                    <a:gd name="T3" fmla="*/ 14 h 29"/>
                    <a:gd name="T4" fmla="*/ 15 w 31"/>
                    <a:gd name="T5" fmla="*/ 0 h 29"/>
                    <a:gd name="T6" fmla="*/ 0 w 31"/>
                    <a:gd name="T7" fmla="*/ 14 h 29"/>
                    <a:gd name="T8" fmla="*/ 16 w 31"/>
                    <a:gd name="T9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29"/>
                      </a:move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4" y="0"/>
                        <a:pt x="15" y="0"/>
                      </a:cubicBezTo>
                      <a:cubicBezTo>
                        <a:pt x="8" y="0"/>
                        <a:pt x="0" y="7"/>
                        <a:pt x="0" y="14"/>
                      </a:cubicBezTo>
                      <a:cubicBezTo>
                        <a:pt x="0" y="23"/>
                        <a:pt x="8" y="29"/>
                        <a:pt x="16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5" name="Freeform 18"/>
                <p:cNvSpPr>
                  <a:spLocks/>
                </p:cNvSpPr>
                <p:nvPr/>
              </p:nvSpPr>
              <p:spPr bwMode="auto">
                <a:xfrm>
                  <a:off x="702" y="3973"/>
                  <a:ext cx="64" cy="64"/>
                </a:xfrm>
                <a:custGeom>
                  <a:avLst/>
                  <a:gdLst>
                    <a:gd name="T0" fmla="*/ 24 w 34"/>
                    <a:gd name="T1" fmla="*/ 5 h 34"/>
                    <a:gd name="T2" fmla="*/ 3 w 34"/>
                    <a:gd name="T3" fmla="*/ 10 h 34"/>
                    <a:gd name="T4" fmla="*/ 9 w 34"/>
                    <a:gd name="T5" fmla="*/ 30 h 34"/>
                    <a:gd name="T6" fmla="*/ 29 w 34"/>
                    <a:gd name="T7" fmla="*/ 24 h 34"/>
                    <a:gd name="T8" fmla="*/ 24 w 34"/>
                    <a:gd name="T9" fmla="*/ 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34">
                      <a:moveTo>
                        <a:pt x="24" y="5"/>
                      </a:moveTo>
                      <a:cubicBezTo>
                        <a:pt x="17" y="0"/>
                        <a:pt x="7" y="4"/>
                        <a:pt x="3" y="10"/>
                      </a:cubicBezTo>
                      <a:cubicBezTo>
                        <a:pt x="0" y="17"/>
                        <a:pt x="2" y="27"/>
                        <a:pt x="9" y="30"/>
                      </a:cubicBezTo>
                      <a:cubicBezTo>
                        <a:pt x="17" y="34"/>
                        <a:pt x="25" y="32"/>
                        <a:pt x="29" y="24"/>
                      </a:cubicBezTo>
                      <a:cubicBezTo>
                        <a:pt x="34" y="17"/>
                        <a:pt x="30" y="8"/>
                        <a:pt x="2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6" name="Freeform 20"/>
                <p:cNvSpPr>
                  <a:spLocks/>
                </p:cNvSpPr>
                <p:nvPr/>
              </p:nvSpPr>
              <p:spPr bwMode="auto">
                <a:xfrm>
                  <a:off x="657" y="2953"/>
                  <a:ext cx="227" cy="225"/>
                </a:xfrm>
                <a:custGeom>
                  <a:avLst/>
                  <a:gdLst>
                    <a:gd name="T0" fmla="*/ 60 w 120"/>
                    <a:gd name="T1" fmla="*/ 0 h 119"/>
                    <a:gd name="T2" fmla="*/ 2 w 120"/>
                    <a:gd name="T3" fmla="*/ 61 h 119"/>
                    <a:gd name="T4" fmla="*/ 61 w 120"/>
                    <a:gd name="T5" fmla="*/ 119 h 119"/>
                    <a:gd name="T6" fmla="*/ 120 w 120"/>
                    <a:gd name="T7" fmla="*/ 59 h 119"/>
                    <a:gd name="T8" fmla="*/ 60 w 120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119">
                      <a:moveTo>
                        <a:pt x="60" y="0"/>
                      </a:moveTo>
                      <a:cubicBezTo>
                        <a:pt x="27" y="1"/>
                        <a:pt x="0" y="28"/>
                        <a:pt x="2" y="61"/>
                      </a:cubicBezTo>
                      <a:cubicBezTo>
                        <a:pt x="2" y="94"/>
                        <a:pt x="28" y="119"/>
                        <a:pt x="61" y="119"/>
                      </a:cubicBezTo>
                      <a:cubicBezTo>
                        <a:pt x="94" y="118"/>
                        <a:pt x="120" y="91"/>
                        <a:pt x="120" y="59"/>
                      </a:cubicBezTo>
                      <a:cubicBezTo>
                        <a:pt x="120" y="27"/>
                        <a:pt x="92" y="0"/>
                        <a:pt x="6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7" name="Freeform 22"/>
                <p:cNvSpPr>
                  <a:spLocks/>
                </p:cNvSpPr>
                <p:nvPr/>
              </p:nvSpPr>
              <p:spPr bwMode="auto">
                <a:xfrm>
                  <a:off x="4109" y="3895"/>
                  <a:ext cx="30" cy="27"/>
                </a:xfrm>
                <a:custGeom>
                  <a:avLst/>
                  <a:gdLst>
                    <a:gd name="T0" fmla="*/ 7 w 16"/>
                    <a:gd name="T1" fmla="*/ 0 h 14"/>
                    <a:gd name="T2" fmla="*/ 0 w 16"/>
                    <a:gd name="T3" fmla="*/ 7 h 14"/>
                    <a:gd name="T4" fmla="*/ 8 w 16"/>
                    <a:gd name="T5" fmla="*/ 14 h 14"/>
                    <a:gd name="T6" fmla="*/ 16 w 16"/>
                    <a:gd name="T7" fmla="*/ 7 h 14"/>
                    <a:gd name="T8" fmla="*/ 7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7" y="0"/>
                      </a:moveTo>
                      <a:cubicBezTo>
                        <a:pt x="3" y="0"/>
                        <a:pt x="0" y="3"/>
                        <a:pt x="0" y="7"/>
                      </a:cubicBezTo>
                      <a:cubicBezTo>
                        <a:pt x="0" y="11"/>
                        <a:pt x="3" y="14"/>
                        <a:pt x="8" y="14"/>
                      </a:cubicBezTo>
                      <a:cubicBezTo>
                        <a:pt x="12" y="14"/>
                        <a:pt x="16" y="11"/>
                        <a:pt x="16" y="7"/>
                      </a:cubicBezTo>
                      <a:cubicBezTo>
                        <a:pt x="14" y="2"/>
                        <a:pt x="12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8" name="Freeform 23"/>
                <p:cNvSpPr>
                  <a:spLocks/>
                </p:cNvSpPr>
                <p:nvPr/>
              </p:nvSpPr>
              <p:spPr bwMode="auto">
                <a:xfrm>
                  <a:off x="4366" y="3588"/>
                  <a:ext cx="114" cy="112"/>
                </a:xfrm>
                <a:custGeom>
                  <a:avLst/>
                  <a:gdLst>
                    <a:gd name="T0" fmla="*/ 29 w 60"/>
                    <a:gd name="T1" fmla="*/ 0 h 59"/>
                    <a:gd name="T2" fmla="*/ 1 w 60"/>
                    <a:gd name="T3" fmla="*/ 30 h 59"/>
                    <a:gd name="T4" fmla="*/ 30 w 60"/>
                    <a:gd name="T5" fmla="*/ 59 h 59"/>
                    <a:gd name="T6" fmla="*/ 60 w 60"/>
                    <a:gd name="T7" fmla="*/ 29 h 59"/>
                    <a:gd name="T8" fmla="*/ 29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29" y="0"/>
                      </a:moveTo>
                      <a:cubicBezTo>
                        <a:pt x="13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0" y="59"/>
                      </a:cubicBezTo>
                      <a:cubicBezTo>
                        <a:pt x="47" y="58"/>
                        <a:pt x="60" y="45"/>
                        <a:pt x="60" y="29"/>
                      </a:cubicBezTo>
                      <a:cubicBezTo>
                        <a:pt x="60" y="12"/>
                        <a:pt x="46" y="0"/>
                        <a:pt x="2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49" name="Freeform 24"/>
                <p:cNvSpPr>
                  <a:spLocks/>
                </p:cNvSpPr>
                <p:nvPr/>
              </p:nvSpPr>
              <p:spPr bwMode="auto">
                <a:xfrm>
                  <a:off x="4069" y="3508"/>
                  <a:ext cx="29" cy="29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8 h 15"/>
                    <a:gd name="T4" fmla="*/ 7 w 15"/>
                    <a:gd name="T5" fmla="*/ 15 h 15"/>
                    <a:gd name="T6" fmla="*/ 15 w 15"/>
                    <a:gd name="T7" fmla="*/ 8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1"/>
                        <a:pt x="4" y="15"/>
                        <a:pt x="7" y="15"/>
                      </a:cubicBezTo>
                      <a:cubicBezTo>
                        <a:pt x="11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50" name="Freeform 25"/>
                <p:cNvSpPr>
                  <a:spLocks/>
                </p:cNvSpPr>
                <p:nvPr/>
              </p:nvSpPr>
              <p:spPr bwMode="auto">
                <a:xfrm>
                  <a:off x="2299" y="4180"/>
                  <a:ext cx="28" cy="28"/>
                </a:xfrm>
                <a:custGeom>
                  <a:avLst/>
                  <a:gdLst>
                    <a:gd name="T0" fmla="*/ 8 w 15"/>
                    <a:gd name="T1" fmla="*/ 0 h 15"/>
                    <a:gd name="T2" fmla="*/ 0 w 15"/>
                    <a:gd name="T3" fmla="*/ 8 h 15"/>
                    <a:gd name="T4" fmla="*/ 8 w 15"/>
                    <a:gd name="T5" fmla="*/ 15 h 15"/>
                    <a:gd name="T6" fmla="*/ 15 w 15"/>
                    <a:gd name="T7" fmla="*/ 8 h 15"/>
                    <a:gd name="T8" fmla="*/ 8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8" y="0"/>
                      </a:moveTo>
                      <a:cubicBezTo>
                        <a:pt x="4" y="0"/>
                        <a:pt x="0" y="4"/>
                        <a:pt x="0" y="8"/>
                      </a:cubicBezTo>
                      <a:cubicBezTo>
                        <a:pt x="0" y="13"/>
                        <a:pt x="4" y="15"/>
                        <a:pt x="8" y="15"/>
                      </a:cubicBezTo>
                      <a:cubicBezTo>
                        <a:pt x="12" y="15"/>
                        <a:pt x="15" y="11"/>
                        <a:pt x="15" y="8"/>
                      </a:cubicBezTo>
                      <a:cubicBezTo>
                        <a:pt x="15" y="4"/>
                        <a:pt x="11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51" name="Freeform 26"/>
                <p:cNvSpPr>
                  <a:spLocks/>
                </p:cNvSpPr>
                <p:nvPr/>
              </p:nvSpPr>
              <p:spPr bwMode="auto">
                <a:xfrm>
                  <a:off x="5191" y="3660"/>
                  <a:ext cx="57" cy="57"/>
                </a:xfrm>
                <a:custGeom>
                  <a:avLst/>
                  <a:gdLst>
                    <a:gd name="T0" fmla="*/ 15 w 30"/>
                    <a:gd name="T1" fmla="*/ 0 h 30"/>
                    <a:gd name="T2" fmla="*/ 0 w 30"/>
                    <a:gd name="T3" fmla="*/ 15 h 30"/>
                    <a:gd name="T4" fmla="*/ 15 w 30"/>
                    <a:gd name="T5" fmla="*/ 30 h 30"/>
                    <a:gd name="T6" fmla="*/ 30 w 30"/>
                    <a:gd name="T7" fmla="*/ 14 h 30"/>
                    <a:gd name="T8" fmla="*/ 15 w 30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5"/>
                      </a:cubicBezTo>
                      <a:cubicBezTo>
                        <a:pt x="0" y="23"/>
                        <a:pt x="6" y="30"/>
                        <a:pt x="15" y="30"/>
                      </a:cubicBezTo>
                      <a:cubicBezTo>
                        <a:pt x="23" y="29"/>
                        <a:pt x="30" y="23"/>
                        <a:pt x="30" y="14"/>
                      </a:cubicBezTo>
                      <a:cubicBezTo>
                        <a:pt x="30" y="7"/>
                        <a:pt x="22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52" name="Freeform 27"/>
                <p:cNvSpPr>
                  <a:spLocks/>
                </p:cNvSpPr>
                <p:nvPr/>
              </p:nvSpPr>
              <p:spPr bwMode="auto">
                <a:xfrm>
                  <a:off x="5463" y="3461"/>
                  <a:ext cx="27" cy="27"/>
                </a:xfrm>
                <a:custGeom>
                  <a:avLst/>
                  <a:gdLst>
                    <a:gd name="T0" fmla="*/ 7 w 14"/>
                    <a:gd name="T1" fmla="*/ 0 h 14"/>
                    <a:gd name="T2" fmla="*/ 0 w 14"/>
                    <a:gd name="T3" fmla="*/ 7 h 14"/>
                    <a:gd name="T4" fmla="*/ 7 w 14"/>
                    <a:gd name="T5" fmla="*/ 14 h 14"/>
                    <a:gd name="T6" fmla="*/ 14 w 14"/>
                    <a:gd name="T7" fmla="*/ 7 h 14"/>
                    <a:gd name="T8" fmla="*/ 7 w 14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14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2"/>
                        <a:pt x="3" y="14"/>
                        <a:pt x="7" y="14"/>
                      </a:cubicBezTo>
                      <a:cubicBezTo>
                        <a:pt x="11" y="14"/>
                        <a:pt x="14" y="12"/>
                        <a:pt x="14" y="7"/>
                      </a:cubicBezTo>
                      <a:cubicBezTo>
                        <a:pt x="14" y="4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53" name="Freeform 28"/>
                <p:cNvSpPr>
                  <a:spLocks/>
                </p:cNvSpPr>
                <p:nvPr/>
              </p:nvSpPr>
              <p:spPr bwMode="auto">
                <a:xfrm>
                  <a:off x="3761" y="3764"/>
                  <a:ext cx="59" cy="57"/>
                </a:xfrm>
                <a:custGeom>
                  <a:avLst/>
                  <a:gdLst>
                    <a:gd name="T0" fmla="*/ 15 w 31"/>
                    <a:gd name="T1" fmla="*/ 0 h 30"/>
                    <a:gd name="T2" fmla="*/ 0 w 31"/>
                    <a:gd name="T3" fmla="*/ 15 h 30"/>
                    <a:gd name="T4" fmla="*/ 16 w 31"/>
                    <a:gd name="T5" fmla="*/ 30 h 30"/>
                    <a:gd name="T6" fmla="*/ 31 w 31"/>
                    <a:gd name="T7" fmla="*/ 15 h 30"/>
                    <a:gd name="T8" fmla="*/ 15 w 31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0">
                      <a:moveTo>
                        <a:pt x="15" y="0"/>
                      </a:moveTo>
                      <a:cubicBezTo>
                        <a:pt x="8" y="0"/>
                        <a:pt x="0" y="8"/>
                        <a:pt x="0" y="15"/>
                      </a:cubicBezTo>
                      <a:cubicBezTo>
                        <a:pt x="0" y="24"/>
                        <a:pt x="8" y="30"/>
                        <a:pt x="16" y="30"/>
                      </a:cubicBezTo>
                      <a:cubicBezTo>
                        <a:pt x="23" y="30"/>
                        <a:pt x="31" y="24"/>
                        <a:pt x="31" y="15"/>
                      </a:cubicBezTo>
                      <a:cubicBezTo>
                        <a:pt x="31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54" name="Freeform 29"/>
                <p:cNvSpPr>
                  <a:spLocks/>
                </p:cNvSpPr>
                <p:nvPr/>
              </p:nvSpPr>
              <p:spPr bwMode="auto">
                <a:xfrm>
                  <a:off x="4936" y="3438"/>
                  <a:ext cx="30" cy="27"/>
                </a:xfrm>
                <a:custGeom>
                  <a:avLst/>
                  <a:gdLst>
                    <a:gd name="T0" fmla="*/ 8 w 16"/>
                    <a:gd name="T1" fmla="*/ 0 h 14"/>
                    <a:gd name="T2" fmla="*/ 0 w 16"/>
                    <a:gd name="T3" fmla="*/ 7 h 14"/>
                    <a:gd name="T4" fmla="*/ 9 w 16"/>
                    <a:gd name="T5" fmla="*/ 14 h 14"/>
                    <a:gd name="T6" fmla="*/ 16 w 16"/>
                    <a:gd name="T7" fmla="*/ 7 h 14"/>
                    <a:gd name="T8" fmla="*/ 8 w 16"/>
                    <a:gd name="T9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14">
                      <a:moveTo>
                        <a:pt x="8" y="0"/>
                      </a:moveTo>
                      <a:cubicBezTo>
                        <a:pt x="4" y="0"/>
                        <a:pt x="0" y="3"/>
                        <a:pt x="0" y="7"/>
                      </a:cubicBezTo>
                      <a:cubicBezTo>
                        <a:pt x="0" y="11"/>
                        <a:pt x="4" y="14"/>
                        <a:pt x="9" y="14"/>
                      </a:cubicBezTo>
                      <a:cubicBezTo>
                        <a:pt x="13" y="14"/>
                        <a:pt x="16" y="11"/>
                        <a:pt x="16" y="7"/>
                      </a:cubicBezTo>
                      <a:cubicBezTo>
                        <a:pt x="15" y="3"/>
                        <a:pt x="13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55" name="Freeform 30"/>
                <p:cNvSpPr>
                  <a:spLocks/>
                </p:cNvSpPr>
                <p:nvPr/>
              </p:nvSpPr>
              <p:spPr bwMode="auto">
                <a:xfrm>
                  <a:off x="4635" y="3867"/>
                  <a:ext cx="28" cy="28"/>
                </a:xfrm>
                <a:custGeom>
                  <a:avLst/>
                  <a:gdLst>
                    <a:gd name="T0" fmla="*/ 7 w 15"/>
                    <a:gd name="T1" fmla="*/ 0 h 15"/>
                    <a:gd name="T2" fmla="*/ 0 w 15"/>
                    <a:gd name="T3" fmla="*/ 7 h 15"/>
                    <a:gd name="T4" fmla="*/ 7 w 15"/>
                    <a:gd name="T5" fmla="*/ 15 h 15"/>
                    <a:gd name="T6" fmla="*/ 15 w 15"/>
                    <a:gd name="T7" fmla="*/ 7 h 15"/>
                    <a:gd name="T8" fmla="*/ 7 w 15"/>
                    <a:gd name="T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7"/>
                      </a:cubicBezTo>
                      <a:cubicBezTo>
                        <a:pt x="0" y="11"/>
                        <a:pt x="3" y="15"/>
                        <a:pt x="7" y="15"/>
                      </a:cubicBezTo>
                      <a:cubicBezTo>
                        <a:pt x="11" y="15"/>
                        <a:pt x="15" y="11"/>
                        <a:pt x="15" y="7"/>
                      </a:cubicBezTo>
                      <a:cubicBezTo>
                        <a:pt x="15" y="2"/>
                        <a:pt x="11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56" name="Freeform 31"/>
                <p:cNvSpPr>
                  <a:spLocks/>
                </p:cNvSpPr>
                <p:nvPr/>
              </p:nvSpPr>
              <p:spPr bwMode="auto">
                <a:xfrm>
                  <a:off x="1998" y="3554"/>
                  <a:ext cx="225" cy="226"/>
                </a:xfrm>
                <a:custGeom>
                  <a:avLst/>
                  <a:gdLst>
                    <a:gd name="T0" fmla="*/ 59 w 119"/>
                    <a:gd name="T1" fmla="*/ 0 h 119"/>
                    <a:gd name="T2" fmla="*/ 0 w 119"/>
                    <a:gd name="T3" fmla="*/ 59 h 119"/>
                    <a:gd name="T4" fmla="*/ 61 w 119"/>
                    <a:gd name="T5" fmla="*/ 118 h 119"/>
                    <a:gd name="T6" fmla="*/ 119 w 119"/>
                    <a:gd name="T7" fmla="*/ 58 h 119"/>
                    <a:gd name="T8" fmla="*/ 59 w 119"/>
                    <a:gd name="T9" fmla="*/ 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9" h="119">
                      <a:moveTo>
                        <a:pt x="59" y="0"/>
                      </a:moveTo>
                      <a:cubicBezTo>
                        <a:pt x="27" y="0"/>
                        <a:pt x="0" y="26"/>
                        <a:pt x="0" y="59"/>
                      </a:cubicBezTo>
                      <a:cubicBezTo>
                        <a:pt x="2" y="92"/>
                        <a:pt x="28" y="119"/>
                        <a:pt x="61" y="118"/>
                      </a:cubicBezTo>
                      <a:cubicBezTo>
                        <a:pt x="94" y="118"/>
                        <a:pt x="119" y="91"/>
                        <a:pt x="119" y="58"/>
                      </a:cubicBezTo>
                      <a:cubicBezTo>
                        <a:pt x="118" y="25"/>
                        <a:pt x="92" y="0"/>
                        <a:pt x="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57" name="Freeform 32"/>
                <p:cNvSpPr>
                  <a:spLocks/>
                </p:cNvSpPr>
                <p:nvPr/>
              </p:nvSpPr>
              <p:spPr bwMode="auto">
                <a:xfrm>
                  <a:off x="2412" y="3876"/>
                  <a:ext cx="55" cy="57"/>
                </a:xfrm>
                <a:custGeom>
                  <a:avLst/>
                  <a:gdLst>
                    <a:gd name="T0" fmla="*/ 14 w 29"/>
                    <a:gd name="T1" fmla="*/ 0 h 30"/>
                    <a:gd name="T2" fmla="*/ 0 w 29"/>
                    <a:gd name="T3" fmla="*/ 16 h 30"/>
                    <a:gd name="T4" fmla="*/ 14 w 29"/>
                    <a:gd name="T5" fmla="*/ 30 h 30"/>
                    <a:gd name="T6" fmla="*/ 29 w 29"/>
                    <a:gd name="T7" fmla="*/ 14 h 30"/>
                    <a:gd name="T8" fmla="*/ 14 w 29"/>
                    <a:gd name="T9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30">
                      <a:moveTo>
                        <a:pt x="14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6" y="30"/>
                        <a:pt x="14" y="30"/>
                      </a:cubicBezTo>
                      <a:cubicBezTo>
                        <a:pt x="23" y="30"/>
                        <a:pt x="29" y="23"/>
                        <a:pt x="29" y="14"/>
                      </a:cubicBezTo>
                      <a:cubicBezTo>
                        <a:pt x="29" y="7"/>
                        <a:pt x="22" y="0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58" name="Freeform 33"/>
                <p:cNvSpPr>
                  <a:spLocks/>
                </p:cNvSpPr>
                <p:nvPr/>
              </p:nvSpPr>
              <p:spPr bwMode="auto">
                <a:xfrm>
                  <a:off x="2308" y="3279"/>
                  <a:ext cx="59" cy="55"/>
                </a:xfrm>
                <a:custGeom>
                  <a:avLst/>
                  <a:gdLst>
                    <a:gd name="T0" fmla="*/ 16 w 31"/>
                    <a:gd name="T1" fmla="*/ 0 h 29"/>
                    <a:gd name="T2" fmla="*/ 1 w 31"/>
                    <a:gd name="T3" fmla="*/ 14 h 29"/>
                    <a:gd name="T4" fmla="*/ 16 w 31"/>
                    <a:gd name="T5" fmla="*/ 29 h 29"/>
                    <a:gd name="T6" fmla="*/ 31 w 31"/>
                    <a:gd name="T7" fmla="*/ 14 h 29"/>
                    <a:gd name="T8" fmla="*/ 16 w 31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29">
                      <a:moveTo>
                        <a:pt x="16" y="0"/>
                      </a:moveTo>
                      <a:cubicBezTo>
                        <a:pt x="7" y="0"/>
                        <a:pt x="0" y="7"/>
                        <a:pt x="1" y="14"/>
                      </a:cubicBezTo>
                      <a:cubicBezTo>
                        <a:pt x="1" y="23"/>
                        <a:pt x="7" y="29"/>
                        <a:pt x="16" y="29"/>
                      </a:cubicBezTo>
                      <a:cubicBezTo>
                        <a:pt x="24" y="29"/>
                        <a:pt x="31" y="23"/>
                        <a:pt x="31" y="14"/>
                      </a:cubicBezTo>
                      <a:cubicBezTo>
                        <a:pt x="31" y="6"/>
                        <a:pt x="23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59" name="Freeform 34"/>
                <p:cNvSpPr>
                  <a:spLocks/>
                </p:cNvSpPr>
                <p:nvPr/>
              </p:nvSpPr>
              <p:spPr bwMode="auto">
                <a:xfrm>
                  <a:off x="3140" y="3662"/>
                  <a:ext cx="114" cy="112"/>
                </a:xfrm>
                <a:custGeom>
                  <a:avLst/>
                  <a:gdLst>
                    <a:gd name="T0" fmla="*/ 31 w 60"/>
                    <a:gd name="T1" fmla="*/ 0 h 59"/>
                    <a:gd name="T2" fmla="*/ 1 w 60"/>
                    <a:gd name="T3" fmla="*/ 30 h 59"/>
                    <a:gd name="T4" fmla="*/ 31 w 60"/>
                    <a:gd name="T5" fmla="*/ 59 h 59"/>
                    <a:gd name="T6" fmla="*/ 60 w 60"/>
                    <a:gd name="T7" fmla="*/ 29 h 59"/>
                    <a:gd name="T8" fmla="*/ 31 w 60"/>
                    <a:gd name="T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59">
                      <a:moveTo>
                        <a:pt x="31" y="0"/>
                      </a:moveTo>
                      <a:cubicBezTo>
                        <a:pt x="14" y="0"/>
                        <a:pt x="0" y="13"/>
                        <a:pt x="1" y="30"/>
                      </a:cubicBezTo>
                      <a:cubicBezTo>
                        <a:pt x="1" y="46"/>
                        <a:pt x="15" y="59"/>
                        <a:pt x="31" y="59"/>
                      </a:cubicBezTo>
                      <a:cubicBezTo>
                        <a:pt x="48" y="59"/>
                        <a:pt x="60" y="45"/>
                        <a:pt x="60" y="29"/>
                      </a:cubicBezTo>
                      <a:cubicBezTo>
                        <a:pt x="60" y="13"/>
                        <a:pt x="46" y="0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60" name="Freeform 35"/>
                <p:cNvSpPr>
                  <a:spLocks/>
                </p:cNvSpPr>
                <p:nvPr/>
              </p:nvSpPr>
              <p:spPr bwMode="auto">
                <a:xfrm>
                  <a:off x="3549" y="3493"/>
                  <a:ext cx="57" cy="57"/>
                </a:xfrm>
                <a:custGeom>
                  <a:avLst/>
                  <a:gdLst>
                    <a:gd name="T0" fmla="*/ 15 w 30"/>
                    <a:gd name="T1" fmla="*/ 1 h 30"/>
                    <a:gd name="T2" fmla="*/ 0 w 30"/>
                    <a:gd name="T3" fmla="*/ 16 h 30"/>
                    <a:gd name="T4" fmla="*/ 15 w 30"/>
                    <a:gd name="T5" fmla="*/ 30 h 30"/>
                    <a:gd name="T6" fmla="*/ 30 w 30"/>
                    <a:gd name="T7" fmla="*/ 16 h 30"/>
                    <a:gd name="T8" fmla="*/ 15 w 30"/>
                    <a:gd name="T9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0">
                      <a:moveTo>
                        <a:pt x="15" y="1"/>
                      </a:moveTo>
                      <a:cubicBezTo>
                        <a:pt x="7" y="1"/>
                        <a:pt x="0" y="7"/>
                        <a:pt x="0" y="16"/>
                      </a:cubicBezTo>
                      <a:cubicBezTo>
                        <a:pt x="0" y="24"/>
                        <a:pt x="8" y="30"/>
                        <a:pt x="15" y="30"/>
                      </a:cubicBezTo>
                      <a:cubicBezTo>
                        <a:pt x="24" y="30"/>
                        <a:pt x="30" y="23"/>
                        <a:pt x="30" y="16"/>
                      </a:cubicBezTo>
                      <a:cubicBezTo>
                        <a:pt x="30" y="7"/>
                        <a:pt x="24" y="0"/>
                        <a:pt x="15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61" name="Freeform 36"/>
                <p:cNvSpPr>
                  <a:spLocks/>
                </p:cNvSpPr>
                <p:nvPr/>
              </p:nvSpPr>
              <p:spPr bwMode="auto">
                <a:xfrm>
                  <a:off x="3044" y="4049"/>
                  <a:ext cx="57" cy="59"/>
                </a:xfrm>
                <a:custGeom>
                  <a:avLst/>
                  <a:gdLst>
                    <a:gd name="T0" fmla="*/ 15 w 30"/>
                    <a:gd name="T1" fmla="*/ 0 h 31"/>
                    <a:gd name="T2" fmla="*/ 0 w 30"/>
                    <a:gd name="T3" fmla="*/ 16 h 31"/>
                    <a:gd name="T4" fmla="*/ 16 w 30"/>
                    <a:gd name="T5" fmla="*/ 31 h 31"/>
                    <a:gd name="T6" fmla="*/ 30 w 30"/>
                    <a:gd name="T7" fmla="*/ 15 h 31"/>
                    <a:gd name="T8" fmla="*/ 15 w 30"/>
                    <a:gd name="T9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1">
                      <a:moveTo>
                        <a:pt x="15" y="0"/>
                      </a:moveTo>
                      <a:cubicBezTo>
                        <a:pt x="6" y="0"/>
                        <a:pt x="0" y="7"/>
                        <a:pt x="0" y="16"/>
                      </a:cubicBezTo>
                      <a:cubicBezTo>
                        <a:pt x="0" y="23"/>
                        <a:pt x="7" y="31"/>
                        <a:pt x="16" y="31"/>
                      </a:cubicBezTo>
                      <a:cubicBezTo>
                        <a:pt x="23" y="31"/>
                        <a:pt x="30" y="23"/>
                        <a:pt x="30" y="15"/>
                      </a:cubicBezTo>
                      <a:cubicBezTo>
                        <a:pt x="29" y="7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  <p:sp>
              <p:nvSpPr>
                <p:cNvPr id="162" name="Freeform 37"/>
                <p:cNvSpPr>
                  <a:spLocks/>
                </p:cNvSpPr>
                <p:nvPr/>
              </p:nvSpPr>
              <p:spPr bwMode="auto">
                <a:xfrm>
                  <a:off x="2980" y="3385"/>
                  <a:ext cx="56" cy="55"/>
                </a:xfrm>
                <a:custGeom>
                  <a:avLst/>
                  <a:gdLst>
                    <a:gd name="T0" fmla="*/ 15 w 30"/>
                    <a:gd name="T1" fmla="*/ 0 h 29"/>
                    <a:gd name="T2" fmla="*/ 0 w 30"/>
                    <a:gd name="T3" fmla="*/ 14 h 29"/>
                    <a:gd name="T4" fmla="*/ 16 w 30"/>
                    <a:gd name="T5" fmla="*/ 29 h 29"/>
                    <a:gd name="T6" fmla="*/ 30 w 30"/>
                    <a:gd name="T7" fmla="*/ 14 h 29"/>
                    <a:gd name="T8" fmla="*/ 15 w 30"/>
                    <a:gd name="T9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29">
                      <a:moveTo>
                        <a:pt x="15" y="0"/>
                      </a:moveTo>
                      <a:cubicBezTo>
                        <a:pt x="7" y="0"/>
                        <a:pt x="0" y="6"/>
                        <a:pt x="0" y="14"/>
                      </a:cubicBezTo>
                      <a:cubicBezTo>
                        <a:pt x="0" y="23"/>
                        <a:pt x="7" y="29"/>
                        <a:pt x="16" y="29"/>
                      </a:cubicBezTo>
                      <a:cubicBezTo>
                        <a:pt x="23" y="29"/>
                        <a:pt x="30" y="22"/>
                        <a:pt x="30" y="14"/>
                      </a:cubicBezTo>
                      <a:cubicBezTo>
                        <a:pt x="29" y="6"/>
                        <a:pt x="23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D"/>
                </a:p>
              </p:txBody>
            </p:sp>
          </p:grpSp>
        </p:grpSp>
      </p:grpSp>
      <p:sp>
        <p:nvSpPr>
          <p:cNvPr id="259" name="Freeform 49"/>
          <p:cNvSpPr>
            <a:spLocks noEditPoints="1"/>
          </p:cNvSpPr>
          <p:nvPr/>
        </p:nvSpPr>
        <p:spPr bwMode="auto">
          <a:xfrm>
            <a:off x="5409545" y="1578477"/>
            <a:ext cx="1289947" cy="1313688"/>
          </a:xfrm>
          <a:custGeom>
            <a:avLst/>
            <a:gdLst>
              <a:gd name="T0" fmla="*/ 38 w 194"/>
              <a:gd name="T1" fmla="*/ 132 h 201"/>
              <a:gd name="T2" fmla="*/ 100 w 194"/>
              <a:gd name="T3" fmla="*/ 132 h 201"/>
              <a:gd name="T4" fmla="*/ 69 w 194"/>
              <a:gd name="T5" fmla="*/ 153 h 201"/>
              <a:gd name="T6" fmla="*/ 69 w 194"/>
              <a:gd name="T7" fmla="*/ 111 h 201"/>
              <a:gd name="T8" fmla="*/ 69 w 194"/>
              <a:gd name="T9" fmla="*/ 153 h 201"/>
              <a:gd name="T10" fmla="*/ 131 w 194"/>
              <a:gd name="T11" fmla="*/ 96 h 201"/>
              <a:gd name="T12" fmla="*/ 105 w 194"/>
              <a:gd name="T13" fmla="*/ 71 h 201"/>
              <a:gd name="T14" fmla="*/ 69 w 194"/>
              <a:gd name="T15" fmla="*/ 76 h 201"/>
              <a:gd name="T16" fmla="*/ 33 w 194"/>
              <a:gd name="T17" fmla="*/ 71 h 201"/>
              <a:gd name="T18" fmla="*/ 7 w 194"/>
              <a:gd name="T19" fmla="*/ 96 h 201"/>
              <a:gd name="T20" fmla="*/ 13 w 194"/>
              <a:gd name="T21" fmla="*/ 132 h 201"/>
              <a:gd name="T22" fmla="*/ 7 w 194"/>
              <a:gd name="T23" fmla="*/ 168 h 201"/>
              <a:gd name="T24" fmla="*/ 33 w 194"/>
              <a:gd name="T25" fmla="*/ 194 h 201"/>
              <a:gd name="T26" fmla="*/ 69 w 194"/>
              <a:gd name="T27" fmla="*/ 188 h 201"/>
              <a:gd name="T28" fmla="*/ 105 w 194"/>
              <a:gd name="T29" fmla="*/ 194 h 201"/>
              <a:gd name="T30" fmla="*/ 131 w 194"/>
              <a:gd name="T31" fmla="*/ 168 h 201"/>
              <a:gd name="T32" fmla="*/ 125 w 194"/>
              <a:gd name="T33" fmla="*/ 132 h 201"/>
              <a:gd name="T34" fmla="*/ 69 w 194"/>
              <a:gd name="T35" fmla="*/ 167 h 201"/>
              <a:gd name="T36" fmla="*/ 69 w 194"/>
              <a:gd name="T37" fmla="*/ 98 h 201"/>
              <a:gd name="T38" fmla="*/ 69 w 194"/>
              <a:gd name="T39" fmla="*/ 167 h 201"/>
              <a:gd name="T40" fmla="*/ 194 w 194"/>
              <a:gd name="T41" fmla="*/ 29 h 201"/>
              <a:gd name="T42" fmla="*/ 177 w 194"/>
              <a:gd name="T43" fmla="*/ 17 h 201"/>
              <a:gd name="T44" fmla="*/ 165 w 194"/>
              <a:gd name="T45" fmla="*/ 0 h 201"/>
              <a:gd name="T46" fmla="*/ 144 w 194"/>
              <a:gd name="T47" fmla="*/ 0 h 201"/>
              <a:gd name="T48" fmla="*/ 131 w 194"/>
              <a:gd name="T49" fmla="*/ 17 h 201"/>
              <a:gd name="T50" fmla="*/ 114 w 194"/>
              <a:gd name="T51" fmla="*/ 29 h 201"/>
              <a:gd name="T52" fmla="*/ 114 w 194"/>
              <a:gd name="T53" fmla="*/ 50 h 201"/>
              <a:gd name="T54" fmla="*/ 131 w 194"/>
              <a:gd name="T55" fmla="*/ 63 h 201"/>
              <a:gd name="T56" fmla="*/ 144 w 194"/>
              <a:gd name="T57" fmla="*/ 80 h 201"/>
              <a:gd name="T58" fmla="*/ 165 w 194"/>
              <a:gd name="T59" fmla="*/ 80 h 201"/>
              <a:gd name="T60" fmla="*/ 177 w 194"/>
              <a:gd name="T61" fmla="*/ 63 h 201"/>
              <a:gd name="T62" fmla="*/ 194 w 194"/>
              <a:gd name="T63" fmla="*/ 50 h 201"/>
              <a:gd name="T64" fmla="*/ 154 w 194"/>
              <a:gd name="T65" fmla="*/ 57 h 201"/>
              <a:gd name="T66" fmla="*/ 154 w 194"/>
              <a:gd name="T67" fmla="*/ 23 h 201"/>
              <a:gd name="T68" fmla="*/ 154 w 194"/>
              <a:gd name="T69" fmla="*/ 57 h 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94" h="201">
                <a:moveTo>
                  <a:pt x="69" y="101"/>
                </a:moveTo>
                <a:cubicBezTo>
                  <a:pt x="52" y="101"/>
                  <a:pt x="38" y="115"/>
                  <a:pt x="38" y="132"/>
                </a:cubicBezTo>
                <a:cubicBezTo>
                  <a:pt x="38" y="149"/>
                  <a:pt x="52" y="163"/>
                  <a:pt x="69" y="163"/>
                </a:cubicBezTo>
                <a:cubicBezTo>
                  <a:pt x="86" y="163"/>
                  <a:pt x="100" y="149"/>
                  <a:pt x="100" y="132"/>
                </a:cubicBezTo>
                <a:cubicBezTo>
                  <a:pt x="100" y="115"/>
                  <a:pt x="86" y="101"/>
                  <a:pt x="69" y="101"/>
                </a:cubicBezTo>
                <a:moveTo>
                  <a:pt x="69" y="153"/>
                </a:moveTo>
                <a:cubicBezTo>
                  <a:pt x="57" y="153"/>
                  <a:pt x="48" y="144"/>
                  <a:pt x="48" y="132"/>
                </a:cubicBezTo>
                <a:cubicBezTo>
                  <a:pt x="48" y="121"/>
                  <a:pt x="57" y="111"/>
                  <a:pt x="69" y="111"/>
                </a:cubicBezTo>
                <a:cubicBezTo>
                  <a:pt x="80" y="111"/>
                  <a:pt x="90" y="121"/>
                  <a:pt x="90" y="132"/>
                </a:cubicBezTo>
                <a:cubicBezTo>
                  <a:pt x="90" y="144"/>
                  <a:pt x="80" y="153"/>
                  <a:pt x="69" y="153"/>
                </a:cubicBezTo>
                <a:moveTo>
                  <a:pt x="138" y="114"/>
                </a:moveTo>
                <a:cubicBezTo>
                  <a:pt x="136" y="108"/>
                  <a:pt x="134" y="102"/>
                  <a:pt x="131" y="96"/>
                </a:cubicBezTo>
                <a:cubicBezTo>
                  <a:pt x="123" y="100"/>
                  <a:pt x="115" y="99"/>
                  <a:pt x="109" y="93"/>
                </a:cubicBezTo>
                <a:cubicBezTo>
                  <a:pt x="103" y="87"/>
                  <a:pt x="101" y="78"/>
                  <a:pt x="105" y="71"/>
                </a:cubicBezTo>
                <a:cubicBezTo>
                  <a:pt x="99" y="67"/>
                  <a:pt x="93" y="65"/>
                  <a:pt x="87" y="63"/>
                </a:cubicBezTo>
                <a:cubicBezTo>
                  <a:pt x="85" y="71"/>
                  <a:pt x="77" y="76"/>
                  <a:pt x="69" y="76"/>
                </a:cubicBezTo>
                <a:cubicBezTo>
                  <a:pt x="60" y="76"/>
                  <a:pt x="53" y="71"/>
                  <a:pt x="50" y="63"/>
                </a:cubicBezTo>
                <a:cubicBezTo>
                  <a:pt x="44" y="65"/>
                  <a:pt x="38" y="67"/>
                  <a:pt x="33" y="71"/>
                </a:cubicBezTo>
                <a:cubicBezTo>
                  <a:pt x="36" y="78"/>
                  <a:pt x="35" y="87"/>
                  <a:pt x="29" y="93"/>
                </a:cubicBezTo>
                <a:cubicBezTo>
                  <a:pt x="23" y="99"/>
                  <a:pt x="14" y="100"/>
                  <a:pt x="7" y="96"/>
                </a:cubicBezTo>
                <a:cubicBezTo>
                  <a:pt x="4" y="102"/>
                  <a:pt x="1" y="108"/>
                  <a:pt x="0" y="114"/>
                </a:cubicBezTo>
                <a:cubicBezTo>
                  <a:pt x="7" y="117"/>
                  <a:pt x="13" y="124"/>
                  <a:pt x="13" y="132"/>
                </a:cubicBezTo>
                <a:cubicBezTo>
                  <a:pt x="13" y="141"/>
                  <a:pt x="7" y="148"/>
                  <a:pt x="0" y="151"/>
                </a:cubicBezTo>
                <a:cubicBezTo>
                  <a:pt x="1" y="157"/>
                  <a:pt x="4" y="163"/>
                  <a:pt x="7" y="168"/>
                </a:cubicBezTo>
                <a:cubicBezTo>
                  <a:pt x="14" y="165"/>
                  <a:pt x="23" y="166"/>
                  <a:pt x="29" y="172"/>
                </a:cubicBezTo>
                <a:cubicBezTo>
                  <a:pt x="35" y="178"/>
                  <a:pt x="36" y="187"/>
                  <a:pt x="33" y="194"/>
                </a:cubicBezTo>
                <a:cubicBezTo>
                  <a:pt x="38" y="197"/>
                  <a:pt x="44" y="200"/>
                  <a:pt x="50" y="201"/>
                </a:cubicBezTo>
                <a:cubicBezTo>
                  <a:pt x="53" y="194"/>
                  <a:pt x="60" y="188"/>
                  <a:pt x="69" y="188"/>
                </a:cubicBezTo>
                <a:cubicBezTo>
                  <a:pt x="77" y="188"/>
                  <a:pt x="85" y="194"/>
                  <a:pt x="87" y="201"/>
                </a:cubicBezTo>
                <a:cubicBezTo>
                  <a:pt x="93" y="200"/>
                  <a:pt x="99" y="197"/>
                  <a:pt x="105" y="194"/>
                </a:cubicBezTo>
                <a:cubicBezTo>
                  <a:pt x="101" y="187"/>
                  <a:pt x="103" y="178"/>
                  <a:pt x="109" y="172"/>
                </a:cubicBezTo>
                <a:cubicBezTo>
                  <a:pt x="115" y="166"/>
                  <a:pt x="123" y="165"/>
                  <a:pt x="131" y="168"/>
                </a:cubicBezTo>
                <a:cubicBezTo>
                  <a:pt x="134" y="163"/>
                  <a:pt x="136" y="157"/>
                  <a:pt x="138" y="151"/>
                </a:cubicBezTo>
                <a:cubicBezTo>
                  <a:pt x="130" y="148"/>
                  <a:pt x="125" y="141"/>
                  <a:pt x="125" y="132"/>
                </a:cubicBezTo>
                <a:cubicBezTo>
                  <a:pt x="125" y="124"/>
                  <a:pt x="130" y="117"/>
                  <a:pt x="138" y="114"/>
                </a:cubicBezTo>
                <a:moveTo>
                  <a:pt x="69" y="167"/>
                </a:moveTo>
                <a:cubicBezTo>
                  <a:pt x="50" y="167"/>
                  <a:pt x="34" y="151"/>
                  <a:pt x="34" y="132"/>
                </a:cubicBezTo>
                <a:cubicBezTo>
                  <a:pt x="34" y="113"/>
                  <a:pt x="50" y="98"/>
                  <a:pt x="69" y="98"/>
                </a:cubicBezTo>
                <a:cubicBezTo>
                  <a:pt x="88" y="98"/>
                  <a:pt x="103" y="113"/>
                  <a:pt x="103" y="132"/>
                </a:cubicBezTo>
                <a:cubicBezTo>
                  <a:pt x="103" y="151"/>
                  <a:pt x="88" y="167"/>
                  <a:pt x="69" y="167"/>
                </a:cubicBezTo>
                <a:moveTo>
                  <a:pt x="187" y="40"/>
                </a:moveTo>
                <a:cubicBezTo>
                  <a:pt x="187" y="35"/>
                  <a:pt x="190" y="31"/>
                  <a:pt x="194" y="29"/>
                </a:cubicBezTo>
                <a:cubicBezTo>
                  <a:pt x="193" y="26"/>
                  <a:pt x="192" y="22"/>
                  <a:pt x="190" y="19"/>
                </a:cubicBezTo>
                <a:cubicBezTo>
                  <a:pt x="186" y="21"/>
                  <a:pt x="181" y="20"/>
                  <a:pt x="177" y="17"/>
                </a:cubicBezTo>
                <a:cubicBezTo>
                  <a:pt x="174" y="13"/>
                  <a:pt x="173" y="8"/>
                  <a:pt x="175" y="4"/>
                </a:cubicBezTo>
                <a:cubicBezTo>
                  <a:pt x="172" y="2"/>
                  <a:pt x="169" y="1"/>
                  <a:pt x="165" y="0"/>
                </a:cubicBezTo>
                <a:cubicBezTo>
                  <a:pt x="163" y="4"/>
                  <a:pt x="159" y="7"/>
                  <a:pt x="154" y="7"/>
                </a:cubicBezTo>
                <a:cubicBezTo>
                  <a:pt x="150" y="7"/>
                  <a:pt x="145" y="4"/>
                  <a:pt x="144" y="0"/>
                </a:cubicBezTo>
                <a:cubicBezTo>
                  <a:pt x="140" y="1"/>
                  <a:pt x="137" y="2"/>
                  <a:pt x="134" y="4"/>
                </a:cubicBezTo>
                <a:cubicBezTo>
                  <a:pt x="136" y="8"/>
                  <a:pt x="135" y="13"/>
                  <a:pt x="131" y="17"/>
                </a:cubicBezTo>
                <a:cubicBezTo>
                  <a:pt x="128" y="20"/>
                  <a:pt x="123" y="21"/>
                  <a:pt x="119" y="19"/>
                </a:cubicBezTo>
                <a:cubicBezTo>
                  <a:pt x="117" y="22"/>
                  <a:pt x="115" y="26"/>
                  <a:pt x="114" y="29"/>
                </a:cubicBezTo>
                <a:cubicBezTo>
                  <a:pt x="119" y="31"/>
                  <a:pt x="122" y="35"/>
                  <a:pt x="122" y="40"/>
                </a:cubicBezTo>
                <a:cubicBezTo>
                  <a:pt x="122" y="45"/>
                  <a:pt x="119" y="49"/>
                  <a:pt x="114" y="50"/>
                </a:cubicBezTo>
                <a:cubicBezTo>
                  <a:pt x="115" y="54"/>
                  <a:pt x="117" y="57"/>
                  <a:pt x="119" y="60"/>
                </a:cubicBezTo>
                <a:cubicBezTo>
                  <a:pt x="123" y="58"/>
                  <a:pt x="128" y="59"/>
                  <a:pt x="131" y="63"/>
                </a:cubicBezTo>
                <a:cubicBezTo>
                  <a:pt x="135" y="66"/>
                  <a:pt x="136" y="71"/>
                  <a:pt x="134" y="75"/>
                </a:cubicBezTo>
                <a:cubicBezTo>
                  <a:pt x="137" y="77"/>
                  <a:pt x="140" y="79"/>
                  <a:pt x="144" y="80"/>
                </a:cubicBezTo>
                <a:cubicBezTo>
                  <a:pt x="145" y="75"/>
                  <a:pt x="150" y="72"/>
                  <a:pt x="154" y="72"/>
                </a:cubicBezTo>
                <a:cubicBezTo>
                  <a:pt x="159" y="72"/>
                  <a:pt x="163" y="75"/>
                  <a:pt x="165" y="80"/>
                </a:cubicBezTo>
                <a:cubicBezTo>
                  <a:pt x="169" y="79"/>
                  <a:pt x="172" y="77"/>
                  <a:pt x="175" y="75"/>
                </a:cubicBezTo>
                <a:cubicBezTo>
                  <a:pt x="173" y="71"/>
                  <a:pt x="174" y="66"/>
                  <a:pt x="177" y="63"/>
                </a:cubicBezTo>
                <a:cubicBezTo>
                  <a:pt x="181" y="59"/>
                  <a:pt x="186" y="58"/>
                  <a:pt x="190" y="60"/>
                </a:cubicBezTo>
                <a:cubicBezTo>
                  <a:pt x="192" y="57"/>
                  <a:pt x="193" y="54"/>
                  <a:pt x="194" y="50"/>
                </a:cubicBezTo>
                <a:cubicBezTo>
                  <a:pt x="190" y="49"/>
                  <a:pt x="187" y="45"/>
                  <a:pt x="187" y="40"/>
                </a:cubicBezTo>
                <a:moveTo>
                  <a:pt x="154" y="57"/>
                </a:moveTo>
                <a:cubicBezTo>
                  <a:pt x="145" y="57"/>
                  <a:pt x="137" y="49"/>
                  <a:pt x="137" y="40"/>
                </a:cubicBezTo>
                <a:cubicBezTo>
                  <a:pt x="137" y="30"/>
                  <a:pt x="145" y="23"/>
                  <a:pt x="154" y="23"/>
                </a:cubicBezTo>
                <a:cubicBezTo>
                  <a:pt x="164" y="23"/>
                  <a:pt x="172" y="30"/>
                  <a:pt x="172" y="40"/>
                </a:cubicBezTo>
                <a:cubicBezTo>
                  <a:pt x="172" y="49"/>
                  <a:pt x="164" y="57"/>
                  <a:pt x="154" y="57"/>
                </a:cubicBezTo>
              </a:path>
            </a:pathLst>
          </a:custGeom>
          <a:solidFill>
            <a:srgbClr val="0098A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0" name="Freeform 53"/>
          <p:cNvSpPr>
            <a:spLocks noEditPoints="1"/>
          </p:cNvSpPr>
          <p:nvPr/>
        </p:nvSpPr>
        <p:spPr bwMode="auto">
          <a:xfrm>
            <a:off x="9139714" y="1725880"/>
            <a:ext cx="1219627" cy="1057208"/>
          </a:xfrm>
          <a:custGeom>
            <a:avLst/>
            <a:gdLst>
              <a:gd name="T0" fmla="*/ 450 w 450"/>
              <a:gd name="T1" fmla="*/ 0 h 383"/>
              <a:gd name="T2" fmla="*/ 337 w 450"/>
              <a:gd name="T3" fmla="*/ 383 h 383"/>
              <a:gd name="T4" fmla="*/ 149 w 450"/>
              <a:gd name="T5" fmla="*/ 248 h 383"/>
              <a:gd name="T6" fmla="*/ 450 w 450"/>
              <a:gd name="T7" fmla="*/ 0 h 383"/>
              <a:gd name="T8" fmla="*/ 128 w 450"/>
              <a:gd name="T9" fmla="*/ 231 h 383"/>
              <a:gd name="T10" fmla="*/ 450 w 450"/>
              <a:gd name="T11" fmla="*/ 0 h 383"/>
              <a:gd name="T12" fmla="*/ 0 w 450"/>
              <a:gd name="T13" fmla="*/ 139 h 383"/>
              <a:gd name="T14" fmla="*/ 128 w 450"/>
              <a:gd name="T15" fmla="*/ 231 h 383"/>
              <a:gd name="T16" fmla="*/ 149 w 450"/>
              <a:gd name="T17" fmla="*/ 366 h 383"/>
              <a:gd name="T18" fmla="*/ 202 w 450"/>
              <a:gd name="T19" fmla="*/ 306 h 383"/>
              <a:gd name="T20" fmla="*/ 149 w 450"/>
              <a:gd name="T21" fmla="*/ 269 h 383"/>
              <a:gd name="T22" fmla="*/ 149 w 450"/>
              <a:gd name="T23" fmla="*/ 366 h 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50" h="383">
                <a:moveTo>
                  <a:pt x="450" y="0"/>
                </a:moveTo>
                <a:lnTo>
                  <a:pt x="337" y="383"/>
                </a:lnTo>
                <a:lnTo>
                  <a:pt x="149" y="248"/>
                </a:lnTo>
                <a:lnTo>
                  <a:pt x="450" y="0"/>
                </a:lnTo>
                <a:close/>
                <a:moveTo>
                  <a:pt x="128" y="231"/>
                </a:moveTo>
                <a:lnTo>
                  <a:pt x="450" y="0"/>
                </a:lnTo>
                <a:lnTo>
                  <a:pt x="0" y="139"/>
                </a:lnTo>
                <a:lnTo>
                  <a:pt x="128" y="231"/>
                </a:lnTo>
                <a:close/>
                <a:moveTo>
                  <a:pt x="149" y="366"/>
                </a:moveTo>
                <a:lnTo>
                  <a:pt x="202" y="306"/>
                </a:lnTo>
                <a:lnTo>
                  <a:pt x="149" y="269"/>
                </a:lnTo>
                <a:lnTo>
                  <a:pt x="149" y="366"/>
                </a:lnTo>
                <a:close/>
              </a:path>
            </a:pathLst>
          </a:custGeom>
          <a:solidFill>
            <a:srgbClr val="1991AB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1" name="Freeform 45"/>
          <p:cNvSpPr>
            <a:spLocks noEditPoints="1"/>
          </p:cNvSpPr>
          <p:nvPr/>
        </p:nvSpPr>
        <p:spPr bwMode="auto">
          <a:xfrm>
            <a:off x="1761510" y="1671851"/>
            <a:ext cx="1180719" cy="1140779"/>
          </a:xfrm>
          <a:custGeom>
            <a:avLst/>
            <a:gdLst>
              <a:gd name="T0" fmla="*/ 103 w 180"/>
              <a:gd name="T1" fmla="*/ 22 h 180"/>
              <a:gd name="T2" fmla="*/ 23 w 180"/>
              <a:gd name="T3" fmla="*/ 22 h 180"/>
              <a:gd name="T4" fmla="*/ 22 w 180"/>
              <a:gd name="T5" fmla="*/ 103 h 180"/>
              <a:gd name="T6" fmla="*/ 95 w 180"/>
              <a:gd name="T7" fmla="*/ 110 h 180"/>
              <a:gd name="T8" fmla="*/ 97 w 180"/>
              <a:gd name="T9" fmla="*/ 112 h 180"/>
              <a:gd name="T10" fmla="*/ 96 w 180"/>
              <a:gd name="T11" fmla="*/ 113 h 180"/>
              <a:gd name="T12" fmla="*/ 96 w 180"/>
              <a:gd name="T13" fmla="*/ 121 h 180"/>
              <a:gd name="T14" fmla="*/ 153 w 180"/>
              <a:gd name="T15" fmla="*/ 178 h 180"/>
              <a:gd name="T16" fmla="*/ 161 w 180"/>
              <a:gd name="T17" fmla="*/ 178 h 180"/>
              <a:gd name="T18" fmla="*/ 162 w 180"/>
              <a:gd name="T19" fmla="*/ 177 h 180"/>
              <a:gd name="T20" fmla="*/ 162 w 180"/>
              <a:gd name="T21" fmla="*/ 178 h 180"/>
              <a:gd name="T22" fmla="*/ 167 w 180"/>
              <a:gd name="T23" fmla="*/ 178 h 180"/>
              <a:gd name="T24" fmla="*/ 178 w 180"/>
              <a:gd name="T25" fmla="*/ 167 h 180"/>
              <a:gd name="T26" fmla="*/ 178 w 180"/>
              <a:gd name="T27" fmla="*/ 162 h 180"/>
              <a:gd name="T28" fmla="*/ 178 w 180"/>
              <a:gd name="T29" fmla="*/ 162 h 180"/>
              <a:gd name="T30" fmla="*/ 178 w 180"/>
              <a:gd name="T31" fmla="*/ 161 h 180"/>
              <a:gd name="T32" fmla="*/ 178 w 180"/>
              <a:gd name="T33" fmla="*/ 153 h 180"/>
              <a:gd name="T34" fmla="*/ 122 w 180"/>
              <a:gd name="T35" fmla="*/ 96 h 180"/>
              <a:gd name="T36" fmla="*/ 113 w 180"/>
              <a:gd name="T37" fmla="*/ 96 h 180"/>
              <a:gd name="T38" fmla="*/ 113 w 180"/>
              <a:gd name="T39" fmla="*/ 97 h 180"/>
              <a:gd name="T40" fmla="*/ 110 w 180"/>
              <a:gd name="T41" fmla="*/ 94 h 180"/>
              <a:gd name="T42" fmla="*/ 103 w 180"/>
              <a:gd name="T43" fmla="*/ 22 h 180"/>
              <a:gd name="T44" fmla="*/ 34 w 180"/>
              <a:gd name="T45" fmla="*/ 34 h 180"/>
              <a:gd name="T46" fmla="*/ 91 w 180"/>
              <a:gd name="T47" fmla="*/ 34 h 180"/>
              <a:gd name="T48" fmla="*/ 91 w 180"/>
              <a:gd name="T49" fmla="*/ 91 h 180"/>
              <a:gd name="T50" fmla="*/ 34 w 180"/>
              <a:gd name="T51" fmla="*/ 91 h 180"/>
              <a:gd name="T52" fmla="*/ 34 w 180"/>
              <a:gd name="T53" fmla="*/ 34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80" h="180">
                <a:moveTo>
                  <a:pt x="103" y="22"/>
                </a:moveTo>
                <a:cubicBezTo>
                  <a:pt x="81" y="0"/>
                  <a:pt x="45" y="0"/>
                  <a:pt x="23" y="22"/>
                </a:cubicBezTo>
                <a:cubicBezTo>
                  <a:pt x="0" y="44"/>
                  <a:pt x="0" y="81"/>
                  <a:pt x="22" y="103"/>
                </a:cubicBezTo>
                <a:cubicBezTo>
                  <a:pt x="42" y="122"/>
                  <a:pt x="72" y="125"/>
                  <a:pt x="95" y="110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6" y="113"/>
                  <a:pt x="96" y="113"/>
                  <a:pt x="96" y="113"/>
                </a:cubicBezTo>
                <a:cubicBezTo>
                  <a:pt x="94" y="115"/>
                  <a:pt x="94" y="119"/>
                  <a:pt x="96" y="121"/>
                </a:cubicBezTo>
                <a:cubicBezTo>
                  <a:pt x="153" y="178"/>
                  <a:pt x="153" y="178"/>
                  <a:pt x="153" y="178"/>
                </a:cubicBezTo>
                <a:cubicBezTo>
                  <a:pt x="155" y="180"/>
                  <a:pt x="159" y="180"/>
                  <a:pt x="161" y="178"/>
                </a:cubicBezTo>
                <a:cubicBezTo>
                  <a:pt x="162" y="177"/>
                  <a:pt x="162" y="177"/>
                  <a:pt x="162" y="177"/>
                </a:cubicBezTo>
                <a:cubicBezTo>
                  <a:pt x="162" y="178"/>
                  <a:pt x="162" y="178"/>
                  <a:pt x="162" y="178"/>
                </a:cubicBezTo>
                <a:cubicBezTo>
                  <a:pt x="164" y="179"/>
                  <a:pt x="166" y="179"/>
                  <a:pt x="167" y="178"/>
                </a:cubicBezTo>
                <a:cubicBezTo>
                  <a:pt x="178" y="167"/>
                  <a:pt x="178" y="167"/>
                  <a:pt x="178" y="167"/>
                </a:cubicBezTo>
                <a:cubicBezTo>
                  <a:pt x="179" y="166"/>
                  <a:pt x="179" y="163"/>
                  <a:pt x="178" y="162"/>
                </a:cubicBezTo>
                <a:cubicBezTo>
                  <a:pt x="178" y="162"/>
                  <a:pt x="178" y="162"/>
                  <a:pt x="178" y="162"/>
                </a:cubicBezTo>
                <a:cubicBezTo>
                  <a:pt x="178" y="161"/>
                  <a:pt x="178" y="161"/>
                  <a:pt x="178" y="161"/>
                </a:cubicBezTo>
                <a:cubicBezTo>
                  <a:pt x="180" y="159"/>
                  <a:pt x="180" y="155"/>
                  <a:pt x="178" y="153"/>
                </a:cubicBezTo>
                <a:cubicBezTo>
                  <a:pt x="122" y="96"/>
                  <a:pt x="122" y="96"/>
                  <a:pt x="122" y="96"/>
                </a:cubicBezTo>
                <a:cubicBezTo>
                  <a:pt x="119" y="94"/>
                  <a:pt x="116" y="94"/>
                  <a:pt x="113" y="96"/>
                </a:cubicBezTo>
                <a:cubicBezTo>
                  <a:pt x="113" y="97"/>
                  <a:pt x="113" y="97"/>
                  <a:pt x="113" y="97"/>
                </a:cubicBezTo>
                <a:cubicBezTo>
                  <a:pt x="110" y="94"/>
                  <a:pt x="110" y="94"/>
                  <a:pt x="110" y="94"/>
                </a:cubicBezTo>
                <a:cubicBezTo>
                  <a:pt x="125" y="72"/>
                  <a:pt x="123" y="42"/>
                  <a:pt x="103" y="22"/>
                </a:cubicBezTo>
                <a:moveTo>
                  <a:pt x="34" y="34"/>
                </a:moveTo>
                <a:cubicBezTo>
                  <a:pt x="50" y="18"/>
                  <a:pt x="76" y="18"/>
                  <a:pt x="91" y="34"/>
                </a:cubicBezTo>
                <a:cubicBezTo>
                  <a:pt x="107" y="50"/>
                  <a:pt x="107" y="75"/>
                  <a:pt x="91" y="91"/>
                </a:cubicBezTo>
                <a:cubicBezTo>
                  <a:pt x="76" y="107"/>
                  <a:pt x="50" y="107"/>
                  <a:pt x="34" y="91"/>
                </a:cubicBezTo>
                <a:cubicBezTo>
                  <a:pt x="19" y="75"/>
                  <a:pt x="19" y="50"/>
                  <a:pt x="34" y="34"/>
                </a:cubicBezTo>
              </a:path>
            </a:pathLst>
          </a:custGeom>
          <a:solidFill>
            <a:srgbClr val="00A09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62" name="Group 261"/>
          <p:cNvGrpSpPr/>
          <p:nvPr/>
        </p:nvGrpSpPr>
        <p:grpSpPr>
          <a:xfrm>
            <a:off x="8398683" y="3089620"/>
            <a:ext cx="2967512" cy="2276714"/>
            <a:chOff x="4692471" y="3089620"/>
            <a:chExt cx="2967512" cy="2276714"/>
          </a:xfrm>
        </p:grpSpPr>
        <p:sp>
          <p:nvSpPr>
            <p:cNvPr id="263" name="TextBox 262"/>
            <p:cNvSpPr txBox="1"/>
            <p:nvPr/>
          </p:nvSpPr>
          <p:spPr>
            <a:xfrm>
              <a:off x="4710793" y="3089620"/>
              <a:ext cx="2949190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2800" b="1" dirty="0">
                  <a:solidFill>
                    <a:schemeClr val="accent3"/>
                  </a:solidFill>
                  <a:latin typeface="+mj-lt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ВЕРИФИКАЦИЯ</a:t>
              </a:r>
              <a:endParaRPr lang="en-US" sz="2800" b="1" dirty="0">
                <a:solidFill>
                  <a:schemeClr val="accent3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264" name="TextBox 263"/>
            <p:cNvSpPr txBox="1"/>
            <p:nvPr/>
          </p:nvSpPr>
          <p:spPr>
            <a:xfrm flipH="1">
              <a:off x="4692471" y="3660739"/>
              <a:ext cx="2762116" cy="17055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lang="ru-RU" dirty="0">
                  <a:solidFill>
                    <a:schemeClr val="tx2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Подключение таких сервисов , как «ГОСУСЛУГИ» и «</a:t>
              </a:r>
              <a:r>
                <a:rPr lang="en-US" dirty="0">
                  <a:solidFill>
                    <a:schemeClr val="tx2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sd.tom.ru</a:t>
              </a:r>
              <a:r>
                <a:rPr lang="ru-RU" dirty="0">
                  <a:solidFill>
                    <a:schemeClr val="tx2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» для верификации пользователей.</a:t>
              </a:r>
              <a:endParaRPr lang="en-US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960931" y="3085739"/>
            <a:ext cx="2799105" cy="2621304"/>
            <a:chOff x="4667143" y="3085739"/>
            <a:chExt cx="2799105" cy="2621304"/>
          </a:xfrm>
        </p:grpSpPr>
        <p:sp>
          <p:nvSpPr>
            <p:cNvPr id="266" name="TextBox 265"/>
            <p:cNvSpPr txBox="1"/>
            <p:nvPr/>
          </p:nvSpPr>
          <p:spPr>
            <a:xfrm>
              <a:off x="5019422" y="3085739"/>
              <a:ext cx="2151815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accent1"/>
                  </a:solidFill>
                  <a:latin typeface="+mj-lt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ПАРСИНГ </a:t>
              </a:r>
            </a:p>
          </p:txBody>
        </p:sp>
        <p:sp>
          <p:nvSpPr>
            <p:cNvPr id="267" name="TextBox 266"/>
            <p:cNvSpPr txBox="1"/>
            <p:nvPr/>
          </p:nvSpPr>
          <p:spPr>
            <a:xfrm flipH="1">
              <a:off x="4667143" y="3655199"/>
              <a:ext cx="2799105" cy="20518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lang="ru-RU" dirty="0" err="1">
                  <a:solidFill>
                    <a:schemeClr val="tx2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Парсинг</a:t>
              </a:r>
              <a:r>
                <a:rPr lang="ru-RU" dirty="0">
                  <a:solidFill>
                    <a:schemeClr val="tx2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информации об образовательных учреждениях и учреждениях дошкольного образования Т.О. на основе открытых данных. </a:t>
              </a:r>
              <a:endParaRPr lang="en-US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735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09501" y="4603231"/>
            <a:ext cx="25106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Сады </a:t>
            </a:r>
            <a:r>
              <a:rPr lang="ru-RU" sz="2000" dirty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Томска </a:t>
            </a:r>
            <a:r>
              <a:rPr lang="ru-RU" sz="2000" dirty="0" smtClean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и</a:t>
            </a:r>
          </a:p>
          <a:p>
            <a:pPr algn="ctr"/>
            <a:r>
              <a:rPr lang="ru-RU" sz="2000" dirty="0" smtClean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 </a:t>
            </a:r>
            <a:r>
              <a:rPr lang="ru-RU" sz="2000" dirty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Томской области</a:t>
            </a:r>
            <a:endParaRPr lang="id-ID" sz="2000" dirty="0">
              <a:latin typeface="Poppins" panose="02000000000000000000" pitchFamily="2" charset="0"/>
              <a:ea typeface="Roboto" panose="02000000000000000000" pitchFamily="2" charset="0"/>
              <a:cs typeface="Poppins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26526" y="4603231"/>
            <a:ext cx="30267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Сырые </a:t>
            </a:r>
            <a:r>
              <a:rPr lang="ru-RU" sz="2000" dirty="0" smtClean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данные</a:t>
            </a:r>
          </a:p>
          <a:p>
            <a:pPr algn="ctr"/>
            <a:r>
              <a:rPr lang="ru-RU" sz="2000" dirty="0" smtClean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 </a:t>
            </a:r>
            <a:r>
              <a:rPr lang="ru-RU" sz="2000" dirty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по образовательным</a:t>
            </a:r>
          </a:p>
          <a:p>
            <a:pPr algn="ctr"/>
            <a:r>
              <a:rPr lang="ru-RU" sz="2000" dirty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 учреждениям ТО</a:t>
            </a:r>
            <a:endParaRPr lang="id-ID" sz="2000" dirty="0">
              <a:latin typeface="Poppins" panose="02000000000000000000" pitchFamily="2" charset="0"/>
              <a:ea typeface="Roboto" panose="02000000000000000000" pitchFamily="2" charset="0"/>
              <a:cs typeface="Poppins" panose="02000000000000000000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722031" y="4603231"/>
            <a:ext cx="2590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Школы </a:t>
            </a:r>
            <a:r>
              <a:rPr lang="ru-RU" sz="2000" dirty="0" smtClean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Томска и</a:t>
            </a:r>
          </a:p>
          <a:p>
            <a:pPr algn="ctr"/>
            <a:r>
              <a:rPr lang="ru-RU" sz="2000" dirty="0" smtClean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 </a:t>
            </a:r>
            <a:r>
              <a:rPr lang="ru-RU" sz="2000" dirty="0">
                <a:latin typeface="Poppins" panose="02000000000000000000" pitchFamily="2" charset="0"/>
                <a:ea typeface="Roboto" panose="02000000000000000000" pitchFamily="2" charset="0"/>
                <a:cs typeface="Poppins" panose="02000000000000000000" pitchFamily="2" charset="0"/>
              </a:rPr>
              <a:t>Томской области </a:t>
            </a:r>
            <a:endParaRPr lang="id-ID" sz="2000" dirty="0">
              <a:latin typeface="Poppins" panose="02000000000000000000" pitchFamily="2" charset="0"/>
              <a:ea typeface="Roboto" panose="02000000000000000000" pitchFamily="2" charset="0"/>
              <a:cs typeface="Poppins" panose="02000000000000000000" pitchFamily="2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Статистика открытых данных</a:t>
            </a:r>
            <a:endParaRPr lang="en-ID" dirty="0">
              <a:latin typeface="+mn-lt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127611" y="1141941"/>
            <a:ext cx="5936777" cy="545790"/>
          </a:xfrm>
        </p:spPr>
        <p:txBody>
          <a:bodyPr/>
          <a:lstStyle/>
          <a:p>
            <a:r>
              <a:rPr lang="ru-RU" sz="1600" dirty="0"/>
              <a:t>Открытые данные, которые были использованы для реализации сервиса</a:t>
            </a:r>
            <a:endParaRPr lang="en-ID" sz="1600" dirty="0"/>
          </a:p>
        </p:txBody>
      </p:sp>
      <p:graphicFrame>
        <p:nvGraphicFramePr>
          <p:cNvPr id="40" name="Chart 40">
            <a:extLst>
              <a:ext uri="{FF2B5EF4-FFF2-40B4-BE49-F238E27FC236}">
                <a16:creationId xmlns:a16="http://schemas.microsoft.com/office/drawing/2014/main" xmlns="" id="{5752E0B6-BBF6-4C88-864A-9356729739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4659560"/>
              </p:ext>
            </p:extLst>
          </p:nvPr>
        </p:nvGraphicFramePr>
        <p:xfrm>
          <a:off x="-47463" y="2682781"/>
          <a:ext cx="1733887" cy="1879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5" name="Chart 40">
            <a:extLst>
              <a:ext uri="{FF2B5EF4-FFF2-40B4-BE49-F238E27FC236}">
                <a16:creationId xmlns:a16="http://schemas.microsoft.com/office/drawing/2014/main" xmlns="" id="{936E8570-A272-46A2-A78F-B129BA399C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1792380"/>
              </p:ext>
            </p:extLst>
          </p:nvPr>
        </p:nvGraphicFramePr>
        <p:xfrm>
          <a:off x="1268140" y="2073179"/>
          <a:ext cx="2449542" cy="2497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1" name="Chart 49">
            <a:extLst>
              <a:ext uri="{FF2B5EF4-FFF2-40B4-BE49-F238E27FC236}">
                <a16:creationId xmlns:a16="http://schemas.microsoft.com/office/drawing/2014/main" xmlns="" id="{6F1D8DE6-BB6E-4DB2-9405-8BE6E3D683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840172"/>
              </p:ext>
            </p:extLst>
          </p:nvPr>
        </p:nvGraphicFramePr>
        <p:xfrm>
          <a:off x="4854430" y="2045247"/>
          <a:ext cx="2277568" cy="240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2" name="Shape 2953">
            <a:extLst>
              <a:ext uri="{FF2B5EF4-FFF2-40B4-BE49-F238E27FC236}">
                <a16:creationId xmlns:a16="http://schemas.microsoft.com/office/drawing/2014/main" xmlns="" id="{95F21500-16BB-44B4-9A0B-6821B624ECC5}"/>
              </a:ext>
            </a:extLst>
          </p:cNvPr>
          <p:cNvSpPr/>
          <p:nvPr/>
        </p:nvSpPr>
        <p:spPr>
          <a:xfrm>
            <a:off x="5162241" y="2420346"/>
            <a:ext cx="1669398" cy="1669398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miter lim="400000"/>
          </a:ln>
        </p:spPr>
        <p:txBody>
          <a:bodyPr lIns="27708" rIns="27708" anchor="ctr"/>
          <a:lstStyle/>
          <a:p>
            <a:endParaRPr sz="1091"/>
          </a:p>
        </p:txBody>
      </p:sp>
      <p:sp>
        <p:nvSpPr>
          <p:cNvPr id="53" name="Shape 2955">
            <a:extLst>
              <a:ext uri="{FF2B5EF4-FFF2-40B4-BE49-F238E27FC236}">
                <a16:creationId xmlns:a16="http://schemas.microsoft.com/office/drawing/2014/main" xmlns="" id="{B4E79096-F8D0-48D2-97D5-3E3F26424947}"/>
              </a:ext>
            </a:extLst>
          </p:cNvPr>
          <p:cNvSpPr/>
          <p:nvPr/>
        </p:nvSpPr>
        <p:spPr>
          <a:xfrm>
            <a:off x="5304072" y="2579474"/>
            <a:ext cx="1385455" cy="138545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miter lim="400000"/>
          </a:ln>
        </p:spPr>
        <p:txBody>
          <a:bodyPr lIns="27708" rIns="2770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091" dirty="0"/>
          </a:p>
        </p:txBody>
      </p:sp>
      <p:graphicFrame>
        <p:nvGraphicFramePr>
          <p:cNvPr id="54" name="Chart 49">
            <a:extLst>
              <a:ext uri="{FF2B5EF4-FFF2-40B4-BE49-F238E27FC236}">
                <a16:creationId xmlns:a16="http://schemas.microsoft.com/office/drawing/2014/main" xmlns="" id="{52E179D1-CC61-43FD-AD56-76EFF276AA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1238663"/>
              </p:ext>
            </p:extLst>
          </p:nvPr>
        </p:nvGraphicFramePr>
        <p:xfrm>
          <a:off x="8460969" y="2062404"/>
          <a:ext cx="2277568" cy="240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5" name="Shape 2953">
            <a:extLst>
              <a:ext uri="{FF2B5EF4-FFF2-40B4-BE49-F238E27FC236}">
                <a16:creationId xmlns:a16="http://schemas.microsoft.com/office/drawing/2014/main" xmlns="" id="{70C2D722-19CD-4C2A-B7CD-EF5A2DA0F65E}"/>
              </a:ext>
            </a:extLst>
          </p:cNvPr>
          <p:cNvSpPr/>
          <p:nvPr/>
        </p:nvSpPr>
        <p:spPr>
          <a:xfrm>
            <a:off x="8768780" y="2437503"/>
            <a:ext cx="1669398" cy="1669398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miter lim="400000"/>
          </a:ln>
        </p:spPr>
        <p:txBody>
          <a:bodyPr lIns="27708" rIns="27708" anchor="ctr"/>
          <a:lstStyle/>
          <a:p>
            <a:endParaRPr sz="1091"/>
          </a:p>
        </p:txBody>
      </p:sp>
      <p:sp>
        <p:nvSpPr>
          <p:cNvPr id="56" name="Shape 2955">
            <a:extLst>
              <a:ext uri="{FF2B5EF4-FFF2-40B4-BE49-F238E27FC236}">
                <a16:creationId xmlns:a16="http://schemas.microsoft.com/office/drawing/2014/main" xmlns="" id="{FCE2F35F-8F72-4BBB-A67C-E7B3A2A492C7}"/>
              </a:ext>
            </a:extLst>
          </p:cNvPr>
          <p:cNvSpPr/>
          <p:nvPr/>
        </p:nvSpPr>
        <p:spPr>
          <a:xfrm>
            <a:off x="8910752" y="2579474"/>
            <a:ext cx="1385455" cy="138545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miter lim="400000"/>
          </a:ln>
        </p:spPr>
        <p:txBody>
          <a:bodyPr lIns="27708" rIns="2770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091" dirty="0"/>
          </a:p>
        </p:txBody>
      </p:sp>
      <p:graphicFrame>
        <p:nvGraphicFramePr>
          <p:cNvPr id="60" name="Chart 49">
            <a:extLst>
              <a:ext uri="{FF2B5EF4-FFF2-40B4-BE49-F238E27FC236}">
                <a16:creationId xmlns:a16="http://schemas.microsoft.com/office/drawing/2014/main" xmlns="" id="{1F5C9059-768E-4D68-A799-EDDEAAF144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5247189"/>
              </p:ext>
            </p:extLst>
          </p:nvPr>
        </p:nvGraphicFramePr>
        <p:xfrm>
          <a:off x="1247611" y="2064522"/>
          <a:ext cx="2277568" cy="240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1" name="Shape 2953">
            <a:extLst>
              <a:ext uri="{FF2B5EF4-FFF2-40B4-BE49-F238E27FC236}">
                <a16:creationId xmlns:a16="http://schemas.microsoft.com/office/drawing/2014/main" xmlns="" id="{055E3A1A-AE0D-4257-B620-4144163D4B31}"/>
              </a:ext>
            </a:extLst>
          </p:cNvPr>
          <p:cNvSpPr/>
          <p:nvPr/>
        </p:nvSpPr>
        <p:spPr>
          <a:xfrm>
            <a:off x="1555422" y="2439621"/>
            <a:ext cx="1669398" cy="1669398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miter lim="400000"/>
          </a:ln>
        </p:spPr>
        <p:txBody>
          <a:bodyPr lIns="27708" rIns="27708" anchor="ctr"/>
          <a:lstStyle/>
          <a:p>
            <a:endParaRPr sz="1091"/>
          </a:p>
        </p:txBody>
      </p:sp>
      <p:sp>
        <p:nvSpPr>
          <p:cNvPr id="62" name="Shape 2955">
            <a:extLst>
              <a:ext uri="{FF2B5EF4-FFF2-40B4-BE49-F238E27FC236}">
                <a16:creationId xmlns:a16="http://schemas.microsoft.com/office/drawing/2014/main" xmlns="" id="{0301233A-D08F-48BE-99A5-E05CC1619AAF}"/>
              </a:ext>
            </a:extLst>
          </p:cNvPr>
          <p:cNvSpPr/>
          <p:nvPr/>
        </p:nvSpPr>
        <p:spPr>
          <a:xfrm>
            <a:off x="1697394" y="2581592"/>
            <a:ext cx="1385455" cy="1385455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miter lim="400000"/>
          </a:ln>
        </p:spPr>
        <p:txBody>
          <a:bodyPr lIns="27708" rIns="2770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091" dirty="0"/>
          </a:p>
        </p:txBody>
      </p:sp>
      <p:sp>
        <p:nvSpPr>
          <p:cNvPr id="63" name="Rectangle 37">
            <a:extLst>
              <a:ext uri="{FF2B5EF4-FFF2-40B4-BE49-F238E27FC236}">
                <a16:creationId xmlns:a16="http://schemas.microsoft.com/office/drawing/2014/main" xmlns="" id="{EDBA63AE-A592-4B01-8908-36DD4998663C}"/>
              </a:ext>
            </a:extLst>
          </p:cNvPr>
          <p:cNvSpPr/>
          <p:nvPr/>
        </p:nvSpPr>
        <p:spPr>
          <a:xfrm>
            <a:off x="5603902" y="2990100"/>
            <a:ext cx="785793" cy="6093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  <a:defRPr sz="2800">
                <a:solidFill>
                  <a:srgbClr val="FFFFFF"/>
                </a:solidFill>
                <a:latin typeface="San Francisco Display Bold"/>
                <a:ea typeface="San Francisco Display Bold"/>
                <a:cs typeface="San Francisco Display Bold"/>
                <a:sym typeface="San Francisco Display Bold"/>
              </a:defRPr>
            </a:pPr>
            <a:r>
              <a:rPr lang="en-ID" sz="2800" b="1" dirty="0">
                <a:solidFill>
                  <a:schemeClr val="accent1"/>
                </a:solidFill>
              </a:rPr>
              <a:t>508</a:t>
            </a:r>
          </a:p>
        </p:txBody>
      </p:sp>
      <p:sp>
        <p:nvSpPr>
          <p:cNvPr id="64" name="Rectangle 37">
            <a:extLst>
              <a:ext uri="{FF2B5EF4-FFF2-40B4-BE49-F238E27FC236}">
                <a16:creationId xmlns:a16="http://schemas.microsoft.com/office/drawing/2014/main" xmlns="" id="{ED25F9E4-15BE-43AA-A5B3-24B8C91ECCFB}"/>
              </a:ext>
            </a:extLst>
          </p:cNvPr>
          <p:cNvSpPr/>
          <p:nvPr/>
        </p:nvSpPr>
        <p:spPr>
          <a:xfrm>
            <a:off x="9210582" y="2990099"/>
            <a:ext cx="785793" cy="561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  <a:defRPr sz="2800">
                <a:solidFill>
                  <a:srgbClr val="FFFFFF"/>
                </a:solidFill>
                <a:latin typeface="San Francisco Display Bold"/>
                <a:ea typeface="San Francisco Display Bold"/>
                <a:cs typeface="San Francisco Display Bold"/>
                <a:sym typeface="San Francisco Display Bold"/>
              </a:defRPr>
            </a:pPr>
            <a:r>
              <a:rPr lang="ru-RU" sz="2800" b="1" dirty="0" smtClean="0">
                <a:solidFill>
                  <a:schemeClr val="accent1"/>
                </a:solidFill>
              </a:rPr>
              <a:t>209</a:t>
            </a:r>
            <a:endParaRPr lang="en-ID" sz="2400" b="1" dirty="0">
              <a:solidFill>
                <a:schemeClr val="accent1"/>
              </a:solidFill>
            </a:endParaRPr>
          </a:p>
        </p:txBody>
      </p:sp>
      <p:sp>
        <p:nvSpPr>
          <p:cNvPr id="65" name="Rectangle 37">
            <a:extLst>
              <a:ext uri="{FF2B5EF4-FFF2-40B4-BE49-F238E27FC236}">
                <a16:creationId xmlns:a16="http://schemas.microsoft.com/office/drawing/2014/main" xmlns="" id="{0D7E03AB-E0BD-4589-B619-05108E061FB3}"/>
              </a:ext>
            </a:extLst>
          </p:cNvPr>
          <p:cNvSpPr/>
          <p:nvPr/>
        </p:nvSpPr>
        <p:spPr>
          <a:xfrm>
            <a:off x="1997224" y="2990099"/>
            <a:ext cx="785793" cy="6093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  <a:defRPr sz="2800">
                <a:solidFill>
                  <a:srgbClr val="FFFFFF"/>
                </a:solidFill>
                <a:latin typeface="San Francisco Display Bold"/>
                <a:ea typeface="San Francisco Display Bold"/>
                <a:cs typeface="San Francisco Display Bold"/>
                <a:sym typeface="San Francisco Display Bold"/>
              </a:defRPr>
            </a:pPr>
            <a:r>
              <a:rPr lang="ru-RU" sz="2800" b="1" dirty="0">
                <a:solidFill>
                  <a:schemeClr val="accent1"/>
                </a:solidFill>
              </a:rPr>
              <a:t>831</a:t>
            </a:r>
            <a:endParaRPr lang="en-ID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30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0" grpId="0">
        <p:bldAsOne/>
      </p:bldGraphic>
      <p:bldGraphic spid="45" grpId="0">
        <p:bldAsOne/>
      </p:bldGraphic>
      <p:bldGraphic spid="51" grpId="0">
        <p:bldAsOne/>
      </p:bldGraphic>
      <p:bldGraphic spid="54" grpId="0">
        <p:bldAsOne/>
      </p:bldGraphic>
      <p:bldGraphic spid="60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07850" y="64200"/>
            <a:ext cx="2363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Главная станица</a:t>
            </a:r>
            <a:endParaRPr lang="ru-RU" sz="2400" b="1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08" y="525865"/>
            <a:ext cx="10675937" cy="608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486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08757" y="231170"/>
            <a:ext cx="7273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Страница отдельного образовательного учреждения</a:t>
            </a:r>
            <a:endParaRPr lang="ru-RU" sz="2400" b="1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53" y="692834"/>
            <a:ext cx="8484001" cy="5795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625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31926" y="207294"/>
            <a:ext cx="4526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Поиск по названию учреждения</a:t>
            </a:r>
            <a:endParaRPr lang="ru-RU" sz="2400" b="1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" y="791787"/>
            <a:ext cx="10733087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73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3153" y="152034"/>
            <a:ext cx="6564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Поиск по перечню аккредитованных программ</a:t>
            </a:r>
            <a:endParaRPr lang="ru-RU" sz="2400" b="1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1" y="736529"/>
            <a:ext cx="10809287" cy="589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191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1.4"/>
</p:tagLst>
</file>

<file path=ppt/theme/theme1.xml><?xml version="1.0" encoding="utf-8"?>
<a:theme xmlns:a="http://schemas.openxmlformats.org/drawingml/2006/main" name="Office Theme">
  <a:themeElements>
    <a:clrScheme name="elamigos 2">
      <a:dk1>
        <a:srgbClr val="44546A"/>
      </a:dk1>
      <a:lt1>
        <a:sysClr val="window" lastClr="FFFFFF"/>
      </a:lt1>
      <a:dk2>
        <a:srgbClr val="6D6D6D"/>
      </a:dk2>
      <a:lt2>
        <a:srgbClr val="E7E6E6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0563C1"/>
      </a:hlink>
      <a:folHlink>
        <a:srgbClr val="954F72"/>
      </a:folHlink>
    </a:clrScheme>
    <a:fontScheme name="Custom 20">
      <a:majorFont>
        <a:latin typeface="Poppin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3515</TotalTime>
  <Words>253</Words>
  <Application>Microsoft Office PowerPoint</Application>
  <PresentationFormat>Произвольный</PresentationFormat>
  <Paragraphs>78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Septian Fauzi</dc:creator>
  <cp:lastModifiedBy>test</cp:lastModifiedBy>
  <cp:revision>162</cp:revision>
  <dcterms:created xsi:type="dcterms:W3CDTF">2017-08-27T15:42:33Z</dcterms:created>
  <dcterms:modified xsi:type="dcterms:W3CDTF">2018-10-27T04:59:27Z</dcterms:modified>
</cp:coreProperties>
</file>