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54" r:id="rId3"/>
    <p:sldId id="357" r:id="rId4"/>
    <p:sldId id="359" r:id="rId5"/>
    <p:sldId id="353" r:id="rId6"/>
    <p:sldId id="349" r:id="rId7"/>
    <p:sldId id="358" r:id="rId8"/>
    <p:sldId id="352" r:id="rId9"/>
    <p:sldId id="32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EC3"/>
    <a:srgbClr val="298ABE"/>
    <a:srgbClr val="2887B9"/>
    <a:srgbClr val="0097F6"/>
    <a:srgbClr val="2B312D"/>
    <a:srgbClr val="FFCC3F"/>
    <a:srgbClr val="FF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91382" autoAdjust="0"/>
  </p:normalViewPr>
  <p:slideViewPr>
    <p:cSldViewPr>
      <p:cViewPr varScale="1">
        <p:scale>
          <a:sx n="68" d="100"/>
          <a:sy n="68" d="100"/>
        </p:scale>
        <p:origin x="65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F6BB7-BD3A-4D92-9E3A-E3FB90FCBFBA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4EAB8-C92C-4E6E-A59C-B50EE4D3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https://www.angrycitizen.ru/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EAB8-C92C-4E6E-A59C-B50EE4D315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6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1728000</a:t>
            </a:r>
            <a:r>
              <a:rPr lang="ru-RU" dirty="0" smtClean="0"/>
              <a:t> – 360000</a:t>
            </a:r>
          </a:p>
          <a:p>
            <a:r>
              <a:rPr lang="en-US" dirty="0" smtClean="0"/>
              <a:t>1920000</a:t>
            </a:r>
            <a:r>
              <a:rPr lang="ru-RU" dirty="0" smtClean="0"/>
              <a:t> - 960000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EAB8-C92C-4E6E-A59C-B50EE4D315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9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1728000</a:t>
            </a:r>
            <a:r>
              <a:rPr lang="ru-RU" dirty="0" smtClean="0"/>
              <a:t> – 360000</a:t>
            </a:r>
          </a:p>
          <a:p>
            <a:r>
              <a:rPr lang="en-US" dirty="0" smtClean="0"/>
              <a:t>1920000</a:t>
            </a:r>
            <a:r>
              <a:rPr lang="ru-RU" dirty="0" smtClean="0"/>
              <a:t> - 960000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EAB8-C92C-4E6E-A59C-B50EE4D315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3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9676" y="2767280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Uni Sans Heavy Caps" pitchFamily="50" charset="-52"/>
              </a:rPr>
              <a:t>Talestorm</a:t>
            </a:r>
            <a:endParaRPr lang="ru-RU" sz="8000" dirty="0">
              <a:solidFill>
                <a:schemeClr val="bg1"/>
              </a:solidFill>
              <a:latin typeface="Uni Sans Heavy Caps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404" y="5589240"/>
            <a:ext cx="108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Uni Sans Heavy Caps" pitchFamily="50" charset="-52"/>
              </a:rPr>
              <a:t>Привет! </a:t>
            </a:r>
            <a:r>
              <a:rPr lang="en-US" dirty="0" smtClean="0">
                <a:solidFill>
                  <a:schemeClr val="bg1"/>
                </a:solidFill>
                <a:latin typeface="Uni Sans Heavy Caps" pitchFamily="50" charset="-52"/>
              </a:rPr>
              <a:t>Hi</a:t>
            </a:r>
            <a:r>
              <a:rPr lang="en-US" dirty="0">
                <a:solidFill>
                  <a:schemeClr val="bg1"/>
                </a:solidFill>
                <a:latin typeface="Uni Sans Heavy Caps" pitchFamily="50" charset="-52"/>
              </a:rPr>
              <a:t>! Aloha! </a:t>
            </a:r>
            <a:r>
              <a:rPr lang="en-US" dirty="0" err="1">
                <a:solidFill>
                  <a:schemeClr val="bg1"/>
                </a:solidFill>
                <a:latin typeface="Uni Sans Heavy Caps" pitchFamily="50" charset="-52"/>
              </a:rPr>
              <a:t>Mirëdita</a:t>
            </a:r>
            <a:r>
              <a:rPr lang="en-US" dirty="0">
                <a:solidFill>
                  <a:schemeClr val="bg1"/>
                </a:solidFill>
                <a:latin typeface="Uni Sans Heavy Caps" pitchFamily="50" charset="-52"/>
              </a:rPr>
              <a:t>! </a:t>
            </a:r>
            <a:r>
              <a:rPr lang="en-US" dirty="0" err="1">
                <a:solidFill>
                  <a:schemeClr val="bg1"/>
                </a:solidFill>
                <a:latin typeface="Uni Sans Heavy Caps" pitchFamily="50" charset="-52"/>
              </a:rPr>
              <a:t>Dobrý</a:t>
            </a:r>
            <a:r>
              <a:rPr lang="en-US" dirty="0">
                <a:solidFill>
                  <a:schemeClr val="bg1"/>
                </a:solidFill>
                <a:latin typeface="Uni Sans Heavy Caps" pitchFamily="50" charset="-52"/>
              </a:rPr>
              <a:t> den! Bonjour! HEI! </a:t>
            </a:r>
            <a:r>
              <a:rPr lang="en-US" dirty="0" err="1">
                <a:solidFill>
                  <a:schemeClr val="bg1"/>
                </a:solidFill>
                <a:latin typeface="Uni Sans Heavy Caps" pitchFamily="50" charset="-52"/>
              </a:rPr>
              <a:t>Guten</a:t>
            </a:r>
            <a:r>
              <a:rPr lang="en-US" dirty="0">
                <a:solidFill>
                  <a:schemeClr val="bg1"/>
                </a:solidFill>
                <a:latin typeface="Uni Sans Heavy Caps" pitchFamily="50" charset="-52"/>
              </a:rPr>
              <a:t> Tag! Aloha! </a:t>
            </a:r>
            <a:r>
              <a:rPr lang="ja-JP" altLang="en-US" dirty="0">
                <a:solidFill>
                  <a:schemeClr val="bg1"/>
                </a:solidFill>
                <a:latin typeface="Uni Sans Heavy Caps" pitchFamily="50" charset="-52"/>
              </a:rPr>
              <a:t>嗨！こんにちは！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Tere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</a:p>
          <a:p>
            <a:r>
              <a:rPr lang="ru-RU" altLang="ja-JP" dirty="0" err="1">
                <a:solidFill>
                  <a:schemeClr val="bg1"/>
                </a:solidFill>
                <a:latin typeface="Uni Sans Heavy Caps" pitchFamily="50" charset="-52"/>
              </a:rPr>
              <a:t>Привіт</a:t>
            </a:r>
            <a:r>
              <a:rPr lang="ru-RU" altLang="ja-JP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Chào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 ¡Hola!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Merhaba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 </a:t>
            </a:r>
            <a:r>
              <a:rPr lang="ko-KR" altLang="en-US" dirty="0">
                <a:solidFill>
                  <a:schemeClr val="bg1"/>
                </a:solidFill>
                <a:latin typeface="Uni Sans Heavy Caps" pitchFamily="50" charset="-52"/>
              </a:rPr>
              <a:t>안녕</a:t>
            </a:r>
            <a:r>
              <a:rPr lang="en-US" altLang="ko-KR" dirty="0">
                <a:solidFill>
                  <a:schemeClr val="bg1"/>
                </a:solidFill>
                <a:latin typeface="Uni Sans Heavy Caps" pitchFamily="50" charset="-52"/>
              </a:rPr>
              <a:t>! Ciao! </a:t>
            </a:r>
            <a:r>
              <a:rPr lang="el-GR" altLang="ko-KR" dirty="0">
                <a:solidFill>
                  <a:schemeClr val="bg1"/>
                </a:solidFill>
                <a:latin typeface="Uni Sans Heavy Caps" pitchFamily="50" charset="-52"/>
              </a:rPr>
              <a:t>γεια!</a:t>
            </a:r>
            <a:r>
              <a:rPr lang="en-US" altLang="ko-KR" dirty="0">
                <a:solidFill>
                  <a:schemeClr val="bg1"/>
                </a:solidFill>
                <a:latin typeface="Uni Sans Heavy Caps" pitchFamily="50" charset="-52"/>
              </a:rPr>
              <a:t> </a:t>
            </a:r>
            <a:r>
              <a:rPr lang="ru-RU" altLang="ko-KR" dirty="0" err="1">
                <a:solidFill>
                  <a:schemeClr val="bg1"/>
                </a:solidFill>
                <a:latin typeface="Uni Sans Heavy Caps" pitchFamily="50" charset="-52"/>
              </a:rPr>
              <a:t>прывітанне</a:t>
            </a:r>
            <a:r>
              <a:rPr lang="ru-RU" altLang="ko-KR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  <a:r>
              <a:rPr lang="en-US" altLang="ko-KR" dirty="0">
                <a:solidFill>
                  <a:schemeClr val="bg1"/>
                </a:solidFill>
                <a:latin typeface="Uni Sans Heavy Caps" pitchFamily="50" charset="-52"/>
              </a:rPr>
              <a:t> </a:t>
            </a:r>
            <a:r>
              <a:rPr lang="ru-RU" altLang="ko-KR" dirty="0" err="1">
                <a:solidFill>
                  <a:schemeClr val="bg1"/>
                </a:solidFill>
                <a:latin typeface="Uni Sans Heavy Caps" pitchFamily="50" charset="-52"/>
              </a:rPr>
              <a:t>Здравейте</a:t>
            </a:r>
            <a:r>
              <a:rPr lang="ru-RU" altLang="ko-KR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  <a:r>
              <a:rPr lang="x-none" altLang="ko-KR" dirty="0">
                <a:solidFill>
                  <a:schemeClr val="bg1"/>
                </a:solidFill>
                <a:latin typeface="Uni Sans Heavy Caps" pitchFamily="50" charset="-52"/>
              </a:rPr>
              <a:t> नमस्ते!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talofa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  <a:b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</a:br>
            <a:r>
              <a:rPr lang="kn-IN" altLang="ja-JP" dirty="0">
                <a:solidFill>
                  <a:schemeClr val="bg1"/>
                </a:solidFill>
                <a:latin typeface="Uni Sans Heavy Caps" pitchFamily="50" charset="-52"/>
              </a:rPr>
              <a:t>ಹೈ!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ola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 </a:t>
            </a:r>
            <a:r>
              <a:rPr lang="ru-RU" altLang="ja-JP" dirty="0">
                <a:solidFill>
                  <a:schemeClr val="bg1"/>
                </a:solidFill>
                <a:latin typeface="Uni Sans Heavy Caps" pitchFamily="50" charset="-52"/>
              </a:rPr>
              <a:t>салам!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 salute! </a:t>
            </a:r>
            <a:r>
              <a:rPr lang="hy-AM" altLang="ja-JP" dirty="0">
                <a:solidFill>
                  <a:schemeClr val="bg1"/>
                </a:solidFill>
                <a:latin typeface="Uni Sans Heavy Caps" pitchFamily="50" charset="-52"/>
              </a:rPr>
              <a:t>Ողջու՜յն!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 Haigh!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mholweni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 </a:t>
            </a:r>
            <a:r>
              <a:rPr lang="en-US" altLang="ja-JP" dirty="0" err="1">
                <a:solidFill>
                  <a:schemeClr val="bg1"/>
                </a:solidFill>
                <a:latin typeface="Uni Sans Heavy Caps" pitchFamily="50" charset="-52"/>
              </a:rPr>
              <a:t>Sveiki</a:t>
            </a:r>
            <a:r>
              <a:rPr lang="en-US" altLang="ja-JP" dirty="0">
                <a:solidFill>
                  <a:schemeClr val="bg1"/>
                </a:solidFill>
                <a:latin typeface="Uni Sans Heavy Caps" pitchFamily="50" charset="-52"/>
              </a:rPr>
              <a:t>!</a:t>
            </a:r>
            <a:r>
              <a:rPr lang="ru-RU" altLang="ja-JP" dirty="0">
                <a:solidFill>
                  <a:schemeClr val="bg1"/>
                </a:solidFill>
                <a:latin typeface="Uni Sans Heavy Caps" pitchFamily="50" charset="-52"/>
              </a:rPr>
              <a:t> Здраво!</a:t>
            </a:r>
            <a:r>
              <a:rPr lang="en-US" dirty="0">
                <a:solidFill>
                  <a:schemeClr val="bg1"/>
                </a:solidFill>
                <a:latin typeface="Uni Sans Heavy Caps" pitchFamily="50" charset="-52"/>
              </a:rPr>
              <a:t>         </a:t>
            </a:r>
            <a:endParaRPr lang="ru-RU" dirty="0">
              <a:solidFill>
                <a:schemeClr val="bg1"/>
              </a:solidFill>
              <a:latin typeface="Uni Sans Heavy Caps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051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7488" y="1228397"/>
            <a:ext cx="96490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Uni Sans Heavy Caps" charset="0"/>
                <a:ea typeface="Uni Sans Heavy Caps" charset="0"/>
                <a:cs typeface="Uni Sans Heavy Caps" charset="0"/>
              </a:rPr>
              <a:t>2018 год 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Uni Sans Heavy Caps" charset="0"/>
                <a:ea typeface="Uni Sans Heavy Caps" charset="0"/>
                <a:cs typeface="Uni Sans Heavy Caps" charset="0"/>
              </a:rPr>
              <a:t>волонтерства в России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развивать личную ответственность.</a:t>
            </a:r>
          </a:p>
          <a:p>
            <a:endParaRPr lang="ru-R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Росстата, число волонтеров в III квартале этого года составило 1,4 млн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8251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9676" y="2767280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Uni Sans Heavy Caps" pitchFamily="50" charset="-52"/>
              </a:rPr>
              <a:t>видео</a:t>
            </a:r>
            <a:endParaRPr lang="ru-RU" sz="8000" dirty="0">
              <a:solidFill>
                <a:schemeClr val="bg1"/>
              </a:solidFill>
              <a:latin typeface="Uni Sans Heavy Caps" pitchFamily="50" charset="-52"/>
            </a:endParaRPr>
          </a:p>
        </p:txBody>
      </p:sp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5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12024" y="2674087"/>
            <a:ext cx="38884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Uni Sans Heavy Caps" charset="0"/>
                <a:ea typeface="Uni Sans Heavy Caps" charset="0"/>
                <a:cs typeface="Uni Sans Heavy Caps" charset="0"/>
              </a:rPr>
              <a:t>Fixit</a:t>
            </a:r>
            <a:endParaRPr lang="en-US" sz="6000" dirty="0">
              <a:solidFill>
                <a:schemeClr val="bg1"/>
              </a:solidFill>
              <a:latin typeface="Uni Sans Heavy Caps" charset="0"/>
              <a:ea typeface="Uni Sans Heavy Caps" charset="0"/>
              <a:cs typeface="Uni Sans Heavy Caps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Приме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0"/>
            <a:ext cx="327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939" t="495" r="8868" b="-495"/>
          <a:stretch/>
        </p:blipFill>
        <p:spPr>
          <a:xfrm>
            <a:off x="0" y="6500"/>
            <a:ext cx="12144672" cy="68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352" y="5877272"/>
            <a:ext cx="54624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Григорий </a:t>
            </a:r>
            <a:r>
              <a:rPr lang="ru-RU" sz="2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Олегович Усольцев </a:t>
            </a:r>
            <a:endParaRPr lang="ru-RU" sz="2400" dirty="0" smtClean="0">
              <a:solidFill>
                <a:schemeClr val="bg1"/>
              </a:solidFill>
              <a:latin typeface="Uni Sans Heavy Caps" panose="00000500000000000000" pitchFamily="50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Uni Sans Heavy Caps" panose="00000500000000000000" pitchFamily="50" charset="-52"/>
              </a:rPr>
              <a:t>экс </a:t>
            </a:r>
            <a:r>
              <a:rPr lang="ru-RU" sz="1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 Руководитель </a:t>
            </a:r>
            <a:r>
              <a:rPr lang="ru-RU" sz="1400" dirty="0">
                <a:solidFill>
                  <a:schemeClr val="bg1"/>
                </a:solidFill>
                <a:latin typeface="Uni Sans Heavy Caps" panose="00000500000000000000" pitchFamily="50" charset="-52"/>
              </a:rPr>
              <a:t>вол</a:t>
            </a:r>
            <a:r>
              <a:rPr lang="ru-RU" sz="1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. Центра </a:t>
            </a:r>
            <a:r>
              <a:rPr lang="ru-RU" sz="1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ТУСУР</a:t>
            </a:r>
          </a:p>
          <a:p>
            <a:r>
              <a:rPr lang="ru-RU" sz="1400" dirty="0">
                <a:solidFill>
                  <a:schemeClr val="bg1"/>
                </a:solidFill>
                <a:latin typeface="Uni Sans Heavy Caps" panose="00000500000000000000" pitchFamily="50" charset="-52"/>
              </a:rPr>
              <a:t>экс  Руководитель </a:t>
            </a:r>
            <a:r>
              <a:rPr lang="ru-RU" sz="1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 проекта Город добрых дел 2016 -2018</a:t>
            </a:r>
            <a:endParaRPr lang="ru-RU" sz="1400" dirty="0">
              <a:solidFill>
                <a:schemeClr val="bg1"/>
              </a:solidFill>
              <a:latin typeface="Uni Sans Heavy Caps" panose="00000500000000000000" pitchFamily="50" charset="-52"/>
            </a:endParaRPr>
          </a:p>
          <a:p>
            <a:endParaRPr lang="ru-RU" sz="1400" dirty="0" smtClean="0">
              <a:solidFill>
                <a:schemeClr val="bg1"/>
              </a:solidFill>
              <a:latin typeface="Uni Sans Heavy Caps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816" y="97527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Uni Sans Heavy Caps" pitchFamily="50" charset="-52"/>
              </a:rPr>
              <a:t>Партнеры</a:t>
            </a:r>
            <a:endParaRPr lang="ru-RU" sz="4800" dirty="0">
              <a:solidFill>
                <a:schemeClr val="bg1"/>
              </a:solidFill>
              <a:latin typeface="Uni Sans Heavy Caps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0506" b="5759"/>
          <a:stretch/>
        </p:blipFill>
        <p:spPr>
          <a:xfrm>
            <a:off x="7248128" y="1702505"/>
            <a:ext cx="4062328" cy="1726495"/>
          </a:xfrm>
          <a:prstGeom prst="rect">
            <a:avLst/>
          </a:prstGeom>
        </p:spPr>
      </p:pic>
      <p:pic>
        <p:nvPicPr>
          <p:cNvPr id="1026" name="Picture 2" descr="https://pp.userapi.com/c830509/v830509408/17a07b/iQe2sObsH6Y.jpg?ava=1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881" r="-1352" b="34480"/>
          <a:stretch/>
        </p:blipFill>
        <p:spPr bwMode="auto">
          <a:xfrm>
            <a:off x="839416" y="3573016"/>
            <a:ext cx="2105627" cy="2153305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791744" y="3422065"/>
            <a:ext cx="3456384" cy="2304256"/>
          </a:xfrm>
          <a:prstGeom prst="wedgeRoundRectCallout">
            <a:avLst>
              <a:gd name="adj1" fmla="val -67232"/>
              <a:gd name="adj2" fmla="val -5267"/>
              <a:gd name="adj3" fmla="val 16667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935760" y="3789040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- Во-во</a:t>
            </a:r>
            <a:endParaRPr lang="ru-RU" sz="2400" dirty="0">
              <a:solidFill>
                <a:schemeClr val="bg1"/>
              </a:solidFill>
              <a:latin typeface="Uni Sans Heavy Caps" panose="00000500000000000000" pitchFamily="50" charset="-52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- Идея </a:t>
            </a:r>
            <a:r>
              <a:rPr lang="ru-RU" sz="2400" dirty="0">
                <a:solidFill>
                  <a:schemeClr val="bg1"/>
                </a:solidFill>
                <a:latin typeface="Uni Sans Heavy Caps" panose="00000500000000000000" pitchFamily="50" charset="-52"/>
              </a:rPr>
              <a:t>нравится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- Готов </a:t>
            </a:r>
            <a:r>
              <a:rPr lang="ru-RU" sz="2400" dirty="0">
                <a:solidFill>
                  <a:schemeClr val="bg1"/>
                </a:solidFill>
                <a:latin typeface="Uni Sans Heavy Caps" panose="00000500000000000000" pitchFamily="50" charset="-52"/>
              </a:rPr>
              <a:t>помочь в реализации её</a:t>
            </a:r>
            <a:endParaRPr lang="en-US" sz="2400" dirty="0">
              <a:solidFill>
                <a:schemeClr val="bg1"/>
              </a:solidFill>
              <a:latin typeface="Uni Sans Heavy Caps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11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1704" y="3230155"/>
            <a:ext cx="8267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goodstarter.liptontea.ru</a:t>
            </a:r>
            <a:endParaRPr lang="ru-RU" sz="4400" dirty="0" smtClean="0">
              <a:solidFill>
                <a:schemeClr val="bg1"/>
              </a:solidFill>
              <a:latin typeface="Uni Sans Heavy Caps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3589" y="4620037"/>
            <a:ext cx="102971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Uni Sans Heavy Caps" panose="00000500000000000000" pitchFamily="50" charset="-52"/>
              </a:rPr>
              <a:t>Партнерские программы с компаниями бонусы и скидки волонтерам</a:t>
            </a:r>
            <a:endParaRPr lang="ru-RU" sz="4400" dirty="0">
              <a:solidFill>
                <a:schemeClr val="bg1"/>
              </a:solidFill>
              <a:latin typeface="Uni Sans Heavy Caps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8513" y="419615"/>
            <a:ext cx="9793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Uni Sans Heavy Caps" pitchFamily="50" charset="-52"/>
              </a:rPr>
              <a:t>На что проект может жить после </a:t>
            </a:r>
            <a:r>
              <a:rPr lang="ru-RU" sz="4800" dirty="0" smtClean="0">
                <a:solidFill>
                  <a:schemeClr val="bg1"/>
                </a:solidFill>
                <a:latin typeface="Uni Sans Heavy Caps" pitchFamily="50" charset="-52"/>
              </a:rPr>
              <a:t>запуска ?</a:t>
            </a:r>
            <a:endParaRPr lang="ru-RU" sz="4800" dirty="0">
              <a:solidFill>
                <a:schemeClr val="bg1"/>
              </a:solidFill>
              <a:latin typeface="Uni Sans Heavy Caps" pitchFamily="50" charset="-52"/>
            </a:endParaRPr>
          </a:p>
        </p:txBody>
      </p:sp>
      <p:pic>
        <p:nvPicPr>
          <p:cNvPr id="3074" name="Picture 2" descr="ÐÐ°ÑÑÐ¸Ð½ÐºÐ¸ Ð¿Ð¾ Ð·Ð°Ð¿ÑÐ¾ÑÑ Ð»Ð¸Ð¿ÑÐ¾Ð½ ÑÐ°Ð¹ Ð»Ð¾Ð³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609716"/>
            <a:ext cx="2010321" cy="20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6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"/>
          <p:cNvSpPr txBox="1"/>
          <p:nvPr/>
        </p:nvSpPr>
        <p:spPr>
          <a:xfrm>
            <a:off x="4971" y="2639255"/>
            <a:ext cx="1219200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600">
                <a:solidFill>
                  <a:srgbClr val="2B312D"/>
                </a:solidFill>
                <a:latin typeface="Uni Sans Heavy Caps"/>
                <a:ea typeface="Uni Sans Heavy Caps"/>
                <a:cs typeface="Uni Sans Heavy Caps"/>
                <a:sym typeface="Uni Sans Heavy Caps"/>
              </a:defRPr>
            </a:pPr>
            <a:r>
              <a:rPr lang="en-US" dirty="0" smtClean="0">
                <a:solidFill>
                  <a:schemeClr val="bg1"/>
                </a:solidFill>
              </a:rPr>
              <a:t>TaleStorm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23\Desktop\хакатон\photo-1421986527537-888d998adb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9312"/>
          <a:stretch/>
        </p:blipFill>
        <p:spPr bwMode="auto">
          <a:xfrm>
            <a:off x="0" y="-243408"/>
            <a:ext cx="12212266" cy="91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3672" y="5013176"/>
            <a:ext cx="5904656" cy="1446550"/>
          </a:xfrm>
          <a:prstGeom prst="rect">
            <a:avLst/>
          </a:prstGeom>
          <a:solidFill>
            <a:srgbClr val="2A8E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solidFill>
                  <a:schemeClr val="bg1"/>
                </a:solidFill>
                <a:latin typeface="Uni Sans Heavy Caps" pitchFamily="50" charset="-52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7975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153</Words>
  <Application>Microsoft Office PowerPoint</Application>
  <PresentationFormat>Широкоэкранный</PresentationFormat>
  <Paragraphs>31</Paragraphs>
  <Slides>9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맑은 고딕</vt:lpstr>
      <vt:lpstr>ＭＳ Ｐゴシック</vt:lpstr>
      <vt:lpstr>Arial</vt:lpstr>
      <vt:lpstr>Calibri</vt:lpstr>
      <vt:lpstr>Tunga</vt:lpstr>
      <vt:lpstr>Uni Sans Heavy Caps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Малахов</dc:creator>
  <cp:lastModifiedBy>Александр Погожев</cp:lastModifiedBy>
  <cp:revision>236</cp:revision>
  <cp:lastPrinted>2017-06-04T08:38:23Z</cp:lastPrinted>
  <dcterms:created xsi:type="dcterms:W3CDTF">2015-04-24T19:49:22Z</dcterms:created>
  <dcterms:modified xsi:type="dcterms:W3CDTF">2018-10-27T05:04:16Z</dcterms:modified>
</cp:coreProperties>
</file>