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Добрый день, я представляю команду QEEP-Pro, на этом хакатоне мы приготовили приложение по визуализации государственного бюджета.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d0e7d1e77531bda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d0e7d1e77531bda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современном мире уровень сознательности граждан постоянно возрастает, многим становится интересно узнать на что уходят налоги, которые мы платим государству каждый месяц. Эта информация находится в свободном доступе, но анализировать ее довольно сложно. Примерно 87% информации о бюджете остается непонятной неподготовленному человеку.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d0e7d1e77531bda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d0e7d1e77531bda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Простому человеку трудно разобраться в таблицах и формулировках, которые выглядят так.</a:t>
            </a:r>
            <a:r>
              <a:rPr lang="ru"/>
              <a:t> Таблицы на тысячи строк с непонятными кодами, несколько уровней вложенности категорий и другие элементы затрудняют восприятие важной информации.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Поэтому большая часть людей узнает о бюджете из новостей.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67229c8b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67229c8b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того, чтобы понимать куда уходят наши деньги мы визуализировали бюджет в виде круговой диаграммы. На главной странице показан весь бюджет города и области по целям (программам). При клике на сегмент можно увидеть подробнее, как расходовались средства внутри программы.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67229c8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67229c8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</a:t>
            </a:r>
            <a:r>
              <a:rPr lang="ru"/>
              <a:t>будущем</a:t>
            </a:r>
            <a:r>
              <a:rPr lang="ru"/>
              <a:t> мы планируем внести информацию о формировании доходов,  сделать ретроспективу, расширить проект на другие регионы России, </a:t>
            </a:r>
            <a:r>
              <a:rPr lang="ru"/>
              <a:t>показывать планы на будущее и проект бюджета — это тот документ, на который можно реально повлиять либо путем внесения предложений лично, либо через депутатов и даже через соцсети.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 бюджета мы хотели добавить уже сейчас, но столкнулись с тем, что он представлен в виде отсканированных страниц.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67229c8b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67229c8b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Для реализации проекта мы использовали технологии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67229c8b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67229c8b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Открытый бюджет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QEEP-Pro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87%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/>
              <a:t>Информации о государственном </a:t>
            </a:r>
            <a:r>
              <a:rPr lang="ru" sz="2400"/>
              <a:t>бюджете остается не понятой </a:t>
            </a:r>
            <a:r>
              <a:rPr lang="ru" sz="2400"/>
              <a:t>людьми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33141" l="0" r="0" t="0"/>
          <a:stretch/>
        </p:blipFill>
        <p:spPr>
          <a:xfrm>
            <a:off x="446850" y="1461900"/>
            <a:ext cx="3555500" cy="2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825" y="1461900"/>
            <a:ext cx="4440000" cy="289281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694625" y="463075"/>
            <a:ext cx="3076200" cy="8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accent1"/>
                </a:solidFill>
              </a:rPr>
              <a:t>У нас</a:t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581200" y="545775"/>
            <a:ext cx="39528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accent1"/>
                </a:solidFill>
              </a:rPr>
              <a:t>В Доминикане</a:t>
            </a:r>
            <a:endParaRPr sz="3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613050" y="282925"/>
            <a:ext cx="79179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accent2"/>
                </a:solidFill>
              </a:rPr>
              <a:t>Удобное представление данных по государственным программам</a:t>
            </a:r>
            <a:endParaRPr b="1" sz="1800">
              <a:solidFill>
                <a:schemeClr val="accent2"/>
              </a:solidFill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688" y="929600"/>
            <a:ext cx="7624627" cy="40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396925" y="347300"/>
            <a:ext cx="7789800" cy="6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accent1"/>
                </a:solidFill>
              </a:rPr>
              <a:t>Планы на будущее</a:t>
            </a:r>
            <a:endParaRPr sz="3000">
              <a:solidFill>
                <a:schemeClr val="accent1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5350" y="1632500"/>
            <a:ext cx="4819774" cy="30314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512700" y="1075000"/>
            <a:ext cx="3886500" cy="3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●"/>
            </a:pPr>
            <a:r>
              <a:rPr lang="ru" sz="3000">
                <a:solidFill>
                  <a:schemeClr val="accent2"/>
                </a:solidFill>
              </a:rPr>
              <a:t>Проекты </a:t>
            </a:r>
            <a:r>
              <a:rPr lang="ru" sz="3000">
                <a:solidFill>
                  <a:schemeClr val="accent2"/>
                </a:solidFill>
              </a:rPr>
              <a:t>бюджета</a:t>
            </a:r>
            <a:endParaRPr sz="3000">
              <a:solidFill>
                <a:schemeClr val="accent2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●"/>
            </a:pPr>
            <a:r>
              <a:rPr lang="ru" sz="3000">
                <a:solidFill>
                  <a:schemeClr val="accent2"/>
                </a:solidFill>
              </a:rPr>
              <a:t>Ретроспектива</a:t>
            </a:r>
            <a:endParaRPr sz="3000">
              <a:solidFill>
                <a:schemeClr val="accent2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●"/>
            </a:pPr>
            <a:r>
              <a:rPr lang="ru" sz="3000">
                <a:solidFill>
                  <a:schemeClr val="accent2"/>
                </a:solidFill>
              </a:rPr>
              <a:t>Регионы</a:t>
            </a:r>
            <a:endParaRPr sz="3000">
              <a:solidFill>
                <a:schemeClr val="accent2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●"/>
            </a:pPr>
            <a:r>
              <a:rPr lang="ru" sz="3000">
                <a:solidFill>
                  <a:schemeClr val="accent2"/>
                </a:solidFill>
              </a:rPr>
              <a:t>Доходы</a:t>
            </a:r>
            <a:endParaRPr sz="3000">
              <a:solidFill>
                <a:schemeClr val="accent2"/>
              </a:solidFill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6433500" y="1157700"/>
            <a:ext cx="2315400" cy="95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562300" y="248075"/>
            <a:ext cx="36054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accent2"/>
                </a:solidFill>
              </a:rPr>
              <a:t>Stack технологий</a:t>
            </a:r>
            <a:endParaRPr sz="3000">
              <a:solidFill>
                <a:schemeClr val="accent2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578850" y="1058475"/>
            <a:ext cx="8054400" cy="25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</a:pPr>
            <a:r>
              <a:rPr lang="ru" sz="3000">
                <a:solidFill>
                  <a:schemeClr val="accent1"/>
                </a:solidFill>
              </a:rPr>
              <a:t>Node</a:t>
            </a:r>
            <a:endParaRPr sz="3000">
              <a:solidFill>
                <a:schemeClr val="accen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</a:pPr>
            <a:r>
              <a:rPr lang="ru" sz="3000">
                <a:solidFill>
                  <a:schemeClr val="accent1"/>
                </a:solidFill>
              </a:rPr>
              <a:t>React</a:t>
            </a:r>
            <a:endParaRPr sz="3000">
              <a:solidFill>
                <a:schemeClr val="accent1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Char char="●"/>
            </a:pPr>
            <a:r>
              <a:rPr lang="ru" sz="3000">
                <a:solidFill>
                  <a:schemeClr val="accent1"/>
                </a:solidFill>
              </a:rPr>
              <a:t>SQLite</a:t>
            </a:r>
            <a:endParaRPr sz="3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867300" y="2038350"/>
            <a:ext cx="7409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accent1"/>
                </a:solidFill>
              </a:rPr>
              <a:t>Спасибо за внимание</a:t>
            </a:r>
            <a:endParaRPr sz="4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