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27.10.2018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omsk.gov.ru/opendata/7017069388-gostta" TargetMode="External"/><Relationship Id="rId2" Type="http://schemas.openxmlformats.org/officeDocument/2006/relationships/hyperlink" Target="https://tomsk.gov.ru/opendata/7712345678-perobschepi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tomsk.gov.ru/opendata/7021020459-teatri" TargetMode="External"/><Relationship Id="rId4" Type="http://schemas.openxmlformats.org/officeDocument/2006/relationships/hyperlink" Target="https://tomsk.gov.ru/opendata/7021020459-kinoteatri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80" y="0"/>
            <a:ext cx="6858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232" y="2348880"/>
            <a:ext cx="2664296" cy="3168352"/>
          </a:xfrm>
        </p:spPr>
        <p:txBody>
          <a:bodyPr/>
          <a:lstStyle/>
          <a:p>
            <a:r>
              <a:rPr lang="en-US" sz="6000" dirty="0" smtClean="0"/>
              <a:t>Pocket Guide Tomsk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933720" y="5733256"/>
            <a:ext cx="2198800" cy="57606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Presented by TBA Squad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65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2" t="361" r="1960" b="-361"/>
          <a:stretch/>
        </p:blipFill>
        <p:spPr bwMode="auto">
          <a:xfrm>
            <a:off x="3933408" y="15632"/>
            <a:ext cx="521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44624" y="548680"/>
            <a:ext cx="6419056" cy="908720"/>
          </a:xfrm>
        </p:spPr>
        <p:txBody>
          <a:bodyPr/>
          <a:lstStyle/>
          <a:p>
            <a:r>
              <a:rPr lang="ru-RU" dirty="0" smtClean="0"/>
              <a:t>Идея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844824"/>
            <a:ext cx="4299168" cy="352839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Использование открытых данных для создания персонализированного путеводителя по Томску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168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и целевая аудитория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844824"/>
            <a:ext cx="7560840" cy="2908919"/>
          </a:xfrm>
        </p:spPr>
        <p:txBody>
          <a:bodyPr/>
          <a:lstStyle/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риложение снижает проблему выбора и поиска информации при посещении города 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</a:rPr>
              <a:t>Целевая аудитория: гости города Томска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234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данных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tomsk.gov.ru/opendata/7712345678-perobschepit</a:t>
            </a:r>
            <a:endParaRPr lang="ru-RU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tomsk.gov.ru/opendata/7017069388-gostta</a:t>
            </a:r>
            <a:endParaRPr lang="ru-RU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tomsk.gov.ru/opendata/7021020459-kinoteatri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tomsk.gov.ru/opendata/7021020459-teatri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927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844824"/>
            <a:ext cx="7632848" cy="1728192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Компактно и удобно</a:t>
            </a:r>
          </a:p>
          <a:p>
            <a:r>
              <a:rPr lang="ru-RU" sz="4000" b="1" i="1" dirty="0" smtClean="0">
                <a:solidFill>
                  <a:schemeClr val="tx2">
                    <a:lumMod val="75000"/>
                  </a:schemeClr>
                </a:solidFill>
              </a:rPr>
              <a:t>Персонализировано</a:t>
            </a:r>
          </a:p>
          <a:p>
            <a:r>
              <a:rPr lang="ru-RU" sz="4000" b="1" i="1" dirty="0" smtClean="0">
                <a:solidFill>
                  <a:srgbClr val="002060"/>
                </a:solidFill>
              </a:rPr>
              <a:t>Работа с разносторонними открытыми данными</a:t>
            </a:r>
          </a:p>
        </p:txBody>
      </p:sp>
    </p:spTree>
    <p:extLst>
      <p:ext uri="{BB962C8B-B14F-4D97-AF65-F5344CB8AC3E}">
        <p14:creationId xmlns:p14="http://schemas.microsoft.com/office/powerpoint/2010/main" val="469075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aqk66jV6JK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23" y="1443907"/>
            <a:ext cx="2615585" cy="531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Макет приложения</a:t>
            </a:r>
            <a:endParaRPr lang="ru-RU" dirty="0"/>
          </a:p>
        </p:txBody>
      </p:sp>
      <p:pic>
        <p:nvPicPr>
          <p:cNvPr id="1026" name="Picture 2" descr="C:\Users\Настя\Desktop\хх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943" y="1443907"/>
            <a:ext cx="2625577" cy="533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Настя\Desktop\Xa_GZtEqCp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43907"/>
            <a:ext cx="2679972" cy="542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82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1" r="4380"/>
          <a:stretch/>
        </p:blipFill>
        <p:spPr bwMode="auto">
          <a:xfrm>
            <a:off x="-1" y="-1"/>
            <a:ext cx="9178171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836712"/>
            <a:ext cx="6120680" cy="1368152"/>
          </a:xfrm>
        </p:spPr>
        <p:txBody>
          <a:bodyPr/>
          <a:lstStyle/>
          <a:p>
            <a:r>
              <a:rPr lang="ru-RU" dirty="0" smtClean="0">
                <a:solidFill>
                  <a:schemeClr val="bg2"/>
                </a:solidFill>
              </a:rPr>
              <a:t>Спасибо за внимание!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78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126</TotalTime>
  <Words>67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Исполнительная</vt:lpstr>
      <vt:lpstr>Pocket Guide Tomsk</vt:lpstr>
      <vt:lpstr>Идея</vt:lpstr>
      <vt:lpstr>Актуальность и целевая аудитория</vt:lpstr>
      <vt:lpstr>Источники данных</vt:lpstr>
      <vt:lpstr>Преимущества</vt:lpstr>
      <vt:lpstr>Макет приложения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Pocket Guide Tomsk</dc:title>
  <dc:creator>Настя</dc:creator>
  <cp:lastModifiedBy>Настя</cp:lastModifiedBy>
  <cp:revision>11</cp:revision>
  <dcterms:created xsi:type="dcterms:W3CDTF">2018-10-27T02:49:46Z</dcterms:created>
  <dcterms:modified xsi:type="dcterms:W3CDTF">2018-10-27T05:12:40Z</dcterms:modified>
</cp:coreProperties>
</file>